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8" r:id="rId2"/>
    <p:sldId id="306" r:id="rId3"/>
    <p:sldId id="319" r:id="rId4"/>
    <p:sldId id="299" r:id="rId5"/>
    <p:sldId id="296" r:id="rId6"/>
    <p:sldId id="297" r:id="rId7"/>
    <p:sldId id="301" r:id="rId8"/>
    <p:sldId id="302" r:id="rId9"/>
    <p:sldId id="304" r:id="rId10"/>
    <p:sldId id="298" r:id="rId11"/>
    <p:sldId id="315" r:id="rId12"/>
    <p:sldId id="305" r:id="rId13"/>
    <p:sldId id="303" r:id="rId14"/>
    <p:sldId id="314" r:id="rId15"/>
    <p:sldId id="313" r:id="rId16"/>
    <p:sldId id="300" r:id="rId17"/>
    <p:sldId id="311" r:id="rId18"/>
    <p:sldId id="277" r:id="rId19"/>
    <p:sldId id="308" r:id="rId20"/>
    <p:sldId id="318" r:id="rId21"/>
    <p:sldId id="307" r:id="rId22"/>
    <p:sldId id="278" r:id="rId23"/>
    <p:sldId id="316" r:id="rId24"/>
    <p:sldId id="309" r:id="rId25"/>
    <p:sldId id="291" r:id="rId26"/>
    <p:sldId id="310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663"/>
    <a:srgbClr val="3B61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45" autoAdjust="0"/>
  </p:normalViewPr>
  <p:slideViewPr>
    <p:cSldViewPr snapToGrid="0">
      <p:cViewPr varScale="1">
        <p:scale>
          <a:sx n="59" d="100"/>
          <a:sy n="59" d="100"/>
        </p:scale>
        <p:origin x="72" y="2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Боровик Роман Олексійович" userId="b6c3f1ab-f8d1-4b6b-87d1-eff4b1e276f5" providerId="ADAL" clId="{2E1665FA-DAC8-45C3-ABAF-496EED8F02F3}"/>
    <pc:docChg chg="undo custSel modSld">
      <pc:chgData name="Боровик Роман Олексійович" userId="b6c3f1ab-f8d1-4b6b-87d1-eff4b1e276f5" providerId="ADAL" clId="{2E1665FA-DAC8-45C3-ABAF-496EED8F02F3}" dt="2022-05-31T16:42:21.262" v="438" actId="108"/>
      <pc:docMkLst>
        <pc:docMk/>
      </pc:docMkLst>
      <pc:sldChg chg="addSp delSp modSp mod chgLayout">
        <pc:chgData name="Боровик Роман Олексійович" userId="b6c3f1ab-f8d1-4b6b-87d1-eff4b1e276f5" providerId="ADAL" clId="{2E1665FA-DAC8-45C3-ABAF-496EED8F02F3}" dt="2022-05-31T16:02:28.604" v="219" actId="20577"/>
        <pc:sldMkLst>
          <pc:docMk/>
          <pc:sldMk cId="1160248729" sldId="277"/>
        </pc:sldMkLst>
        <pc:spChg chg="del">
          <ac:chgData name="Боровик Роман Олексійович" userId="b6c3f1ab-f8d1-4b6b-87d1-eff4b1e276f5" providerId="ADAL" clId="{2E1665FA-DAC8-45C3-ABAF-496EED8F02F3}" dt="2022-05-31T16:01:49.615" v="201" actId="700"/>
          <ac:spMkLst>
            <pc:docMk/>
            <pc:sldMk cId="1160248729" sldId="277"/>
            <ac:spMk id="4" creationId="{00000000-0000-0000-0000-000000000000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6:01:44.806" v="199" actId="478"/>
          <ac:spMkLst>
            <pc:docMk/>
            <pc:sldMk cId="1160248729" sldId="277"/>
            <ac:spMk id="5" creationId="{00000000-0000-0000-0000-000000000000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6:01:47.120" v="200" actId="478"/>
          <ac:spMkLst>
            <pc:docMk/>
            <pc:sldMk cId="1160248729" sldId="277"/>
            <ac:spMk id="6" creationId="{00000000-0000-0000-0000-000000000000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6:02:03.180" v="216" actId="122"/>
          <ac:spMkLst>
            <pc:docMk/>
            <pc:sldMk cId="1160248729" sldId="277"/>
            <ac:spMk id="7" creationId="{C52E5605-CC00-417A-9D10-4559B279B5C3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6:01:49.615" v="201" actId="700"/>
          <ac:spMkLst>
            <pc:docMk/>
            <pc:sldMk cId="1160248729" sldId="277"/>
            <ac:spMk id="8" creationId="{1738505D-C41D-4160-8B16-347411CFC244}"/>
          </ac:spMkLst>
        </pc:spChg>
        <pc:graphicFrameChg chg="mod">
          <ac:chgData name="Боровик Роман Олексійович" userId="b6c3f1ab-f8d1-4b6b-87d1-eff4b1e276f5" providerId="ADAL" clId="{2E1665FA-DAC8-45C3-ABAF-496EED8F02F3}" dt="2022-05-31T16:02:28.604" v="219" actId="20577"/>
          <ac:graphicFrameMkLst>
            <pc:docMk/>
            <pc:sldMk cId="1160248729" sldId="277"/>
            <ac:graphicFrameMk id="2" creationId="{C3E2A0D0-F0AE-E065-EEB6-7C359DF00AC6}"/>
          </ac:graphicFrameMkLst>
        </pc:graphicFrameChg>
        <pc:graphicFrameChg chg="mod">
          <ac:chgData name="Боровик Роман Олексійович" userId="b6c3f1ab-f8d1-4b6b-87d1-eff4b1e276f5" providerId="ADAL" clId="{2E1665FA-DAC8-45C3-ABAF-496EED8F02F3}" dt="2022-05-31T15:54:21.746" v="179" actId="20577"/>
          <ac:graphicFrameMkLst>
            <pc:docMk/>
            <pc:sldMk cId="1160248729" sldId="277"/>
            <ac:graphicFrameMk id="3" creationId="{21A851CB-9AA6-93C9-669B-57C4945BF486}"/>
          </ac:graphicFrameMkLst>
        </pc:graphicFrame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5:50:49.768" v="129" actId="478"/>
        <pc:sldMkLst>
          <pc:docMk/>
          <pc:sldMk cId="1160248729" sldId="278"/>
        </pc:sldMkLst>
        <pc:spChg chg="add mod ord">
          <ac:chgData name="Боровик Роман Олексійович" userId="b6c3f1ab-f8d1-4b6b-87d1-eff4b1e276f5" providerId="ADAL" clId="{2E1665FA-DAC8-45C3-ABAF-496EED8F02F3}" dt="2022-05-31T15:50:41.878" v="127" actId="122"/>
          <ac:spMkLst>
            <pc:docMk/>
            <pc:sldMk cId="1160248729" sldId="278"/>
            <ac:spMk id="3" creationId="{FC29CE74-D5F8-49DB-AD10-ED1D1323418D}"/>
          </ac:spMkLst>
        </pc:spChg>
        <pc:spChg chg="del mod">
          <ac:chgData name="Боровик Роман Олексійович" userId="b6c3f1ab-f8d1-4b6b-87d1-eff4b1e276f5" providerId="ADAL" clId="{2E1665FA-DAC8-45C3-ABAF-496EED8F02F3}" dt="2022-05-31T15:50:49.768" v="129" actId="478"/>
          <ac:spMkLst>
            <pc:docMk/>
            <pc:sldMk cId="1160248729" sldId="278"/>
            <ac:spMk id="4" creationId="{8DDB70EA-6588-5A55-0A8A-383441DB8B77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50:33.429" v="123" actId="700"/>
          <ac:spMkLst>
            <pc:docMk/>
            <pc:sldMk cId="1160248729" sldId="278"/>
            <ac:spMk id="5" creationId="{DEF24B7B-3B96-4420-849C-17D7B4585478}"/>
          </ac:spMkLst>
        </pc:spChg>
        <pc:picChg chg="mod">
          <ac:chgData name="Боровик Роман Олексійович" userId="b6c3f1ab-f8d1-4b6b-87d1-eff4b1e276f5" providerId="ADAL" clId="{2E1665FA-DAC8-45C3-ABAF-496EED8F02F3}" dt="2022-05-31T15:31:28.217" v="26" actId="1076"/>
          <ac:picMkLst>
            <pc:docMk/>
            <pc:sldMk cId="1160248729" sldId="278"/>
            <ac:picMk id="2" creationId="{7230BAB1-A536-F7D5-C08F-891569C59BCD}"/>
          </ac:picMkLst>
        </pc:picChg>
      </pc:sldChg>
      <pc:sldChg chg="modSp mod">
        <pc:chgData name="Боровик Роман Олексійович" userId="b6c3f1ab-f8d1-4b6b-87d1-eff4b1e276f5" providerId="ADAL" clId="{2E1665FA-DAC8-45C3-ABAF-496EED8F02F3}" dt="2022-05-31T15:32:03.256" v="28" actId="6549"/>
        <pc:sldMkLst>
          <pc:docMk/>
          <pc:sldMk cId="3209710111" sldId="288"/>
        </pc:sldMkLst>
        <pc:spChg chg="mod">
          <ac:chgData name="Боровик Роман Олексійович" userId="b6c3f1ab-f8d1-4b6b-87d1-eff4b1e276f5" providerId="ADAL" clId="{2E1665FA-DAC8-45C3-ABAF-496EED8F02F3}" dt="2022-05-31T15:32:03.256" v="28" actId="6549"/>
          <ac:spMkLst>
            <pc:docMk/>
            <pc:sldMk cId="3209710111" sldId="288"/>
            <ac:spMk id="3" creationId="{00000000-0000-0000-0000-000000000000}"/>
          </ac:spMkLst>
        </pc:sp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6:18:10.731" v="325" actId="12100"/>
        <pc:sldMkLst>
          <pc:docMk/>
          <pc:sldMk cId="916506850" sldId="291"/>
        </pc:sldMkLst>
        <pc:spChg chg="add mod ord">
          <ac:chgData name="Боровик Роман Олексійович" userId="b6c3f1ab-f8d1-4b6b-87d1-eff4b1e276f5" providerId="ADAL" clId="{2E1665FA-DAC8-45C3-ABAF-496EED8F02F3}" dt="2022-05-31T16:17:20.216" v="320" actId="122"/>
          <ac:spMkLst>
            <pc:docMk/>
            <pc:sldMk cId="916506850" sldId="291"/>
            <ac:spMk id="2" creationId="{8357869E-FAF1-4EFB-9226-628AF026D514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6:17:10.350" v="315" actId="700"/>
          <ac:spMkLst>
            <pc:docMk/>
            <pc:sldMk cId="916506850" sldId="291"/>
            <ac:spMk id="3" creationId="{341AE359-0E52-4E70-AE48-7008FAA17104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6:17:07.723" v="314" actId="478"/>
          <ac:spMkLst>
            <pc:docMk/>
            <pc:sldMk cId="916506850" sldId="291"/>
            <ac:spMk id="12" creationId="{A976E292-53AF-401C-40CC-3B9622DDA927}"/>
          </ac:spMkLst>
        </pc:spChg>
        <pc:graphicFrameChg chg="mod">
          <ac:chgData name="Боровик Роман Олексійович" userId="b6c3f1ab-f8d1-4b6b-87d1-eff4b1e276f5" providerId="ADAL" clId="{2E1665FA-DAC8-45C3-ABAF-496EED8F02F3}" dt="2022-05-31T16:18:10.731" v="325" actId="12100"/>
          <ac:graphicFrameMkLst>
            <pc:docMk/>
            <pc:sldMk cId="916506850" sldId="291"/>
            <ac:graphicFrameMk id="8" creationId="{C2E9F9F7-6D83-20DD-EE6F-67FA133C1FD5}"/>
          </ac:graphicFrameMkLst>
        </pc:graphicFrame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5:35:36.480" v="50" actId="122"/>
        <pc:sldMkLst>
          <pc:docMk/>
          <pc:sldMk cId="2462484508" sldId="296"/>
        </pc:sldMkLst>
        <pc:spChg chg="add mod ord">
          <ac:chgData name="Боровик Роман Олексійович" userId="b6c3f1ab-f8d1-4b6b-87d1-eff4b1e276f5" providerId="ADAL" clId="{2E1665FA-DAC8-45C3-ABAF-496EED8F02F3}" dt="2022-05-31T15:35:36.480" v="50" actId="122"/>
          <ac:spMkLst>
            <pc:docMk/>
            <pc:sldMk cId="2462484508" sldId="296"/>
            <ac:spMk id="2" creationId="{200D3F68-8560-4D96-BB02-34DB9E539BA4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35:29.967" v="46" actId="700"/>
          <ac:spMkLst>
            <pc:docMk/>
            <pc:sldMk cId="2462484508" sldId="296"/>
            <ac:spMk id="3" creationId="{343FD8F0-2A09-4472-AE85-A0AAEBF25523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5:35:26.732" v="45" actId="478"/>
          <ac:spMkLst>
            <pc:docMk/>
            <pc:sldMk cId="2462484508" sldId="296"/>
            <ac:spMk id="7" creationId="{04CC76D7-CC60-0859-54B6-26E846C22854}"/>
          </ac:spMkLst>
        </pc:spChg>
      </pc:sldChg>
      <pc:sldChg chg="modSp mod">
        <pc:chgData name="Боровик Роман Олексійович" userId="b6c3f1ab-f8d1-4b6b-87d1-eff4b1e276f5" providerId="ADAL" clId="{2E1665FA-DAC8-45C3-ABAF-496EED8F02F3}" dt="2022-05-31T15:38:44.633" v="79" actId="108"/>
        <pc:sldMkLst>
          <pc:docMk/>
          <pc:sldMk cId="1564657381" sldId="297"/>
        </pc:sldMkLst>
        <pc:spChg chg="mod">
          <ac:chgData name="Боровик Роман Олексійович" userId="b6c3f1ab-f8d1-4b6b-87d1-eff4b1e276f5" providerId="ADAL" clId="{2E1665FA-DAC8-45C3-ABAF-496EED8F02F3}" dt="2022-05-31T15:22:59.962" v="4" actId="6549"/>
          <ac:spMkLst>
            <pc:docMk/>
            <pc:sldMk cId="1564657381" sldId="297"/>
            <ac:spMk id="2" creationId="{00000000-0000-0000-0000-000000000000}"/>
          </ac:spMkLst>
        </pc:spChg>
        <pc:spChg chg="mod">
          <ac:chgData name="Боровик Роман Олексійович" userId="b6c3f1ab-f8d1-4b6b-87d1-eff4b1e276f5" providerId="ADAL" clId="{2E1665FA-DAC8-45C3-ABAF-496EED8F02F3}" dt="2022-05-31T15:38:44.633" v="79" actId="108"/>
          <ac:spMkLst>
            <pc:docMk/>
            <pc:sldMk cId="1564657381" sldId="297"/>
            <ac:spMk id="3" creationId="{3F4DBEE3-E121-4BB7-9E06-5D2EC63C1D52}"/>
          </ac:spMkLst>
        </pc:spChg>
      </pc:sldChg>
      <pc:sldChg chg="addSp modSp mod modClrScheme chgLayout">
        <pc:chgData name="Боровик Роман Олексійович" userId="b6c3f1ab-f8d1-4b6b-87d1-eff4b1e276f5" providerId="ADAL" clId="{2E1665FA-DAC8-45C3-ABAF-496EED8F02F3}" dt="2022-05-31T16:29:58.740" v="419" actId="700"/>
        <pc:sldMkLst>
          <pc:docMk/>
          <pc:sldMk cId="3917173414" sldId="298"/>
        </pc:sldMkLst>
        <pc:spChg chg="add mod ord">
          <ac:chgData name="Боровик Роман Олексійович" userId="b6c3f1ab-f8d1-4b6b-87d1-eff4b1e276f5" providerId="ADAL" clId="{2E1665FA-DAC8-45C3-ABAF-496EED8F02F3}" dt="2022-05-31T16:29:58.740" v="419" actId="700"/>
          <ac:spMkLst>
            <pc:docMk/>
            <pc:sldMk cId="3917173414" sldId="298"/>
            <ac:spMk id="2" creationId="{35BE8FED-9DA5-46A6-9B56-0496AF94738B}"/>
          </ac:spMkLst>
        </pc:spChg>
      </pc:sldChg>
      <pc:sldChg chg="addSp delSp modSp mod">
        <pc:chgData name="Боровик Роман Олексійович" userId="b6c3f1ab-f8d1-4b6b-87d1-eff4b1e276f5" providerId="ADAL" clId="{2E1665FA-DAC8-45C3-ABAF-496EED8F02F3}" dt="2022-05-31T16:39:53.138" v="433" actId="478"/>
        <pc:sldMkLst>
          <pc:docMk/>
          <pc:sldMk cId="432636085" sldId="299"/>
        </pc:sldMkLst>
        <pc:picChg chg="add del mod">
          <ac:chgData name="Боровик Роман Олексійович" userId="b6c3f1ab-f8d1-4b6b-87d1-eff4b1e276f5" providerId="ADAL" clId="{2E1665FA-DAC8-45C3-ABAF-496EED8F02F3}" dt="2022-05-31T16:39:51.376" v="432" actId="478"/>
          <ac:picMkLst>
            <pc:docMk/>
            <pc:sldMk cId="432636085" sldId="299"/>
            <ac:picMk id="5" creationId="{B26EC97A-DDDC-4969-A670-9A0950B52D25}"/>
          </ac:picMkLst>
        </pc:picChg>
        <pc:picChg chg="add del mod">
          <ac:chgData name="Боровик Роман Олексійович" userId="b6c3f1ab-f8d1-4b6b-87d1-eff4b1e276f5" providerId="ADAL" clId="{2E1665FA-DAC8-45C3-ABAF-496EED8F02F3}" dt="2022-05-31T16:39:53.138" v="433" actId="478"/>
          <ac:picMkLst>
            <pc:docMk/>
            <pc:sldMk cId="432636085" sldId="299"/>
            <ac:picMk id="8" creationId="{5FDAEAB0-A852-4740-B900-F0AF90F94DF7}"/>
          </ac:picMkLst>
        </pc:pic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6:14:57.661" v="313" actId="2711"/>
        <pc:sldMkLst>
          <pc:docMk/>
          <pc:sldMk cId="4053260790" sldId="300"/>
        </pc:sldMkLst>
        <pc:spChg chg="add mod ord">
          <ac:chgData name="Боровик Роман Олексійович" userId="b6c3f1ab-f8d1-4b6b-87d1-eff4b1e276f5" providerId="ADAL" clId="{2E1665FA-DAC8-45C3-ABAF-496EED8F02F3}" dt="2022-05-31T16:14:57.661" v="313" actId="2711"/>
          <ac:spMkLst>
            <pc:docMk/>
            <pc:sldMk cId="4053260790" sldId="300"/>
            <ac:spMk id="3" creationId="{BE37EB5A-63CD-4F06-A488-45C3C868A47A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6:03:01.575" v="220" actId="478"/>
          <ac:spMkLst>
            <pc:docMk/>
            <pc:sldMk cId="4053260790" sldId="300"/>
            <ac:spMk id="4" creationId="{301768A3-0672-3D7C-D175-0B0853AF0EF0}"/>
          </ac:spMkLst>
        </pc:spChg>
        <pc:spChg chg="add del mod ord">
          <ac:chgData name="Боровик Роман Олексійович" userId="b6c3f1ab-f8d1-4b6b-87d1-eff4b1e276f5" providerId="ADAL" clId="{2E1665FA-DAC8-45C3-ABAF-496EED8F02F3}" dt="2022-05-31T16:14:52.339" v="312" actId="700"/>
          <ac:spMkLst>
            <pc:docMk/>
            <pc:sldMk cId="4053260790" sldId="300"/>
            <ac:spMk id="5" creationId="{5279400D-4E71-4878-B4B4-41808C6FE01F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6:14:52.339" v="312" actId="700"/>
          <ac:spMkLst>
            <pc:docMk/>
            <pc:sldMk cId="4053260790" sldId="300"/>
            <ac:spMk id="6" creationId="{64EDC588-943B-423D-B298-E06AEED5320F}"/>
          </ac:spMkLst>
        </pc:sp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5:37:56.316" v="72" actId="20577"/>
        <pc:sldMkLst>
          <pc:docMk/>
          <pc:sldMk cId="3078388076" sldId="301"/>
        </pc:sldMkLst>
        <pc:spChg chg="add mod ord">
          <ac:chgData name="Боровик Роман Олексійович" userId="b6c3f1ab-f8d1-4b6b-87d1-eff4b1e276f5" providerId="ADAL" clId="{2E1665FA-DAC8-45C3-ABAF-496EED8F02F3}" dt="2022-05-31T15:35:54.155" v="56" actId="122"/>
          <ac:spMkLst>
            <pc:docMk/>
            <pc:sldMk cId="3078388076" sldId="301"/>
            <ac:spMk id="2" creationId="{6BD84F0A-153A-4102-AD7C-CBE42D4667B2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35:48.110" v="52" actId="700"/>
          <ac:spMkLst>
            <pc:docMk/>
            <pc:sldMk cId="3078388076" sldId="301"/>
            <ac:spMk id="4" creationId="{8A987678-6E4C-472E-9CB0-F4821D2EC0BA}"/>
          </ac:spMkLst>
        </pc:spChg>
        <pc:spChg chg="del mod">
          <ac:chgData name="Боровик Роман Олексійович" userId="b6c3f1ab-f8d1-4b6b-87d1-eff4b1e276f5" providerId="ADAL" clId="{2E1665FA-DAC8-45C3-ABAF-496EED8F02F3}" dt="2022-05-31T15:35:44.740" v="51" actId="478"/>
          <ac:spMkLst>
            <pc:docMk/>
            <pc:sldMk cId="3078388076" sldId="301"/>
            <ac:spMk id="6" creationId="{23130712-5707-F0E8-6E6D-7181D8E9311C}"/>
          </ac:spMkLst>
        </pc:spChg>
        <pc:spChg chg="mod">
          <ac:chgData name="Боровик Роман Олексійович" userId="b6c3f1ab-f8d1-4b6b-87d1-eff4b1e276f5" providerId="ADAL" clId="{2E1665FA-DAC8-45C3-ABAF-496EED8F02F3}" dt="2022-05-31T15:22:18.859" v="1" actId="1076"/>
          <ac:spMkLst>
            <pc:docMk/>
            <pc:sldMk cId="3078388076" sldId="301"/>
            <ac:spMk id="8" creationId="{6EC5F5CE-DD7F-9A89-BB0F-E09CDEBB71A1}"/>
          </ac:spMkLst>
        </pc:spChg>
        <pc:graphicFrameChg chg="mod">
          <ac:chgData name="Боровик Роман Олексійович" userId="b6c3f1ab-f8d1-4b6b-87d1-eff4b1e276f5" providerId="ADAL" clId="{2E1665FA-DAC8-45C3-ABAF-496EED8F02F3}" dt="2022-05-31T15:37:56.316" v="72" actId="20577"/>
          <ac:graphicFrameMkLst>
            <pc:docMk/>
            <pc:sldMk cId="3078388076" sldId="301"/>
            <ac:graphicFrameMk id="3" creationId="{CFC08E38-D317-6FAD-FE9F-2B1AC0A5AA7B}"/>
          </ac:graphicFrameMkLst>
        </pc:graphicFrame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6:42:21.262" v="438" actId="108"/>
        <pc:sldMkLst>
          <pc:docMk/>
          <pc:sldMk cId="3072644164" sldId="302"/>
        </pc:sldMkLst>
        <pc:spChg chg="add mod ord">
          <ac:chgData name="Боровик Роман Олексійович" userId="b6c3f1ab-f8d1-4b6b-87d1-eff4b1e276f5" providerId="ADAL" clId="{2E1665FA-DAC8-45C3-ABAF-496EED8F02F3}" dt="2022-05-31T16:42:21.262" v="438" actId="108"/>
          <ac:spMkLst>
            <pc:docMk/>
            <pc:sldMk cId="3072644164" sldId="302"/>
            <ac:spMk id="2" creationId="{EC5A7D81-8FB1-48A2-9510-65F5783EFFD4}"/>
          </ac:spMkLst>
        </pc:spChg>
        <pc:spChg chg="mod">
          <ac:chgData name="Боровик Роман Олексійович" userId="b6c3f1ab-f8d1-4b6b-87d1-eff4b1e276f5" providerId="ADAL" clId="{2E1665FA-DAC8-45C3-ABAF-496EED8F02F3}" dt="2022-05-31T15:42:16.169" v="93" actId="179"/>
          <ac:spMkLst>
            <pc:docMk/>
            <pc:sldMk cId="3072644164" sldId="302"/>
            <ac:spMk id="3" creationId="{D3244B46-8001-B1B0-526B-37BE6D4E1708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40:53.325" v="81" actId="700"/>
          <ac:spMkLst>
            <pc:docMk/>
            <pc:sldMk cId="3072644164" sldId="302"/>
            <ac:spMk id="5" creationId="{8B97E505-7DAF-47A3-9003-E52999BC9912}"/>
          </ac:spMkLst>
        </pc:spChg>
        <pc:picChg chg="del">
          <ac:chgData name="Боровик Роман Олексійович" userId="b6c3f1ab-f8d1-4b6b-87d1-eff4b1e276f5" providerId="ADAL" clId="{2E1665FA-DAC8-45C3-ABAF-496EED8F02F3}" dt="2022-05-31T15:40:50.491" v="80" actId="478"/>
          <ac:picMkLst>
            <pc:docMk/>
            <pc:sldMk cId="3072644164" sldId="302"/>
            <ac:picMk id="4" creationId="{E2A18941-5F65-26C0-8B73-93B121AE6286}"/>
          </ac:picMkLst>
        </pc:pic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6:06:17.375" v="271" actId="20577"/>
        <pc:sldMkLst>
          <pc:docMk/>
          <pc:sldMk cId="2107955903" sldId="303"/>
        </pc:sldMkLst>
        <pc:spChg chg="add mod ord">
          <ac:chgData name="Боровик Роман Олексійович" userId="b6c3f1ab-f8d1-4b6b-87d1-eff4b1e276f5" providerId="ADAL" clId="{2E1665FA-DAC8-45C3-ABAF-496EED8F02F3}" dt="2022-05-31T16:04:39.573" v="253" actId="122"/>
          <ac:spMkLst>
            <pc:docMk/>
            <pc:sldMk cId="2107955903" sldId="303"/>
            <ac:spMk id="3" creationId="{79AFD930-842A-4360-847B-359FFD633115}"/>
          </ac:spMkLst>
        </pc:spChg>
        <pc:spChg chg="add mod">
          <ac:chgData name="Боровик Роман Олексійович" userId="b6c3f1ab-f8d1-4b6b-87d1-eff4b1e276f5" providerId="ADAL" clId="{2E1665FA-DAC8-45C3-ABAF-496EED8F02F3}" dt="2022-05-31T16:06:17.375" v="271" actId="20577"/>
          <ac:spMkLst>
            <pc:docMk/>
            <pc:sldMk cId="2107955903" sldId="303"/>
            <ac:spMk id="6" creationId="{FA66F1A4-9617-4DFF-89AD-8565916329C2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6:04:32.642" v="248" actId="700"/>
          <ac:spMkLst>
            <pc:docMk/>
            <pc:sldMk cId="2107955903" sldId="303"/>
            <ac:spMk id="7" creationId="{79686E4A-B0C5-4891-BD39-B0A9357CAEA2}"/>
          </ac:spMkLst>
        </pc:spChg>
        <pc:spChg chg="del mod">
          <ac:chgData name="Боровик Роман Олексійович" userId="b6c3f1ab-f8d1-4b6b-87d1-eff4b1e276f5" providerId="ADAL" clId="{2E1665FA-DAC8-45C3-ABAF-496EED8F02F3}" dt="2022-05-31T16:04:29.910" v="247" actId="478"/>
          <ac:spMkLst>
            <pc:docMk/>
            <pc:sldMk cId="2107955903" sldId="303"/>
            <ac:spMk id="11" creationId="{C318AA4B-1BFF-5BFD-B318-8F7B9277F7EA}"/>
          </ac:spMkLst>
        </pc:spChg>
        <pc:graphicFrameChg chg="mod">
          <ac:chgData name="Боровик Роман Олексійович" userId="b6c3f1ab-f8d1-4b6b-87d1-eff4b1e276f5" providerId="ADAL" clId="{2E1665FA-DAC8-45C3-ABAF-496EED8F02F3}" dt="2022-05-31T16:05:22.948" v="261" actId="1076"/>
          <ac:graphicFrameMkLst>
            <pc:docMk/>
            <pc:sldMk cId="2107955903" sldId="303"/>
            <ac:graphicFrameMk id="5" creationId="{BC982F96-D4A3-96D3-3891-20254BB7B5DC}"/>
          </ac:graphicFrameMkLst>
        </pc:graphicFrame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6:42:18.070" v="437" actId="108"/>
        <pc:sldMkLst>
          <pc:docMk/>
          <pc:sldMk cId="3815192690" sldId="304"/>
        </pc:sldMkLst>
        <pc:spChg chg="add mod ord">
          <ac:chgData name="Боровик Роман Олексійович" userId="b6c3f1ab-f8d1-4b6b-87d1-eff4b1e276f5" providerId="ADAL" clId="{2E1665FA-DAC8-45C3-ABAF-496EED8F02F3}" dt="2022-05-31T16:42:18.070" v="437" actId="108"/>
          <ac:spMkLst>
            <pc:docMk/>
            <pc:sldMk cId="3815192690" sldId="304"/>
            <ac:spMk id="2" creationId="{3F6F03EA-CA79-4DD0-902C-DFC8E764951B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42:45.632" v="95" actId="700"/>
          <ac:spMkLst>
            <pc:docMk/>
            <pc:sldMk cId="3815192690" sldId="304"/>
            <ac:spMk id="3" creationId="{8786EB48-AB1E-43BA-9138-170C73C9D672}"/>
          </ac:spMkLst>
        </pc:spChg>
        <pc:picChg chg="del">
          <ac:chgData name="Боровик Роман Олексійович" userId="b6c3f1ab-f8d1-4b6b-87d1-eff4b1e276f5" providerId="ADAL" clId="{2E1665FA-DAC8-45C3-ABAF-496EED8F02F3}" dt="2022-05-31T15:42:42.109" v="94" actId="478"/>
          <ac:picMkLst>
            <pc:docMk/>
            <pc:sldMk cId="3815192690" sldId="304"/>
            <ac:picMk id="7" creationId="{77160023-AC7F-B98A-0838-D2D12DF77504}"/>
          </ac:picMkLst>
        </pc:picChg>
      </pc:sldChg>
      <pc:sldChg chg="addSp modSp mod modClrScheme chgLayout">
        <pc:chgData name="Боровик Роман Олексійович" userId="b6c3f1ab-f8d1-4b6b-87d1-eff4b1e276f5" providerId="ADAL" clId="{2E1665FA-DAC8-45C3-ABAF-496EED8F02F3}" dt="2022-05-31T16:29:50.690" v="417" actId="700"/>
        <pc:sldMkLst>
          <pc:docMk/>
          <pc:sldMk cId="1721246525" sldId="305"/>
        </pc:sldMkLst>
        <pc:spChg chg="add mod ord">
          <ac:chgData name="Боровик Роман Олексійович" userId="b6c3f1ab-f8d1-4b6b-87d1-eff4b1e276f5" providerId="ADAL" clId="{2E1665FA-DAC8-45C3-ABAF-496EED8F02F3}" dt="2022-05-31T16:29:50.690" v="417" actId="700"/>
          <ac:spMkLst>
            <pc:docMk/>
            <pc:sldMk cId="1721246525" sldId="305"/>
            <ac:spMk id="2" creationId="{00BED8B1-4018-4023-B6DB-A09ABAF5ADD9}"/>
          </ac:spMkLst>
        </pc:spChg>
        <pc:graphicFrameChg chg="mod">
          <ac:chgData name="Боровик Роман Олексійович" userId="b6c3f1ab-f8d1-4b6b-87d1-eff4b1e276f5" providerId="ADAL" clId="{2E1665FA-DAC8-45C3-ABAF-496EED8F02F3}" dt="2022-05-31T16:12:30.772" v="301"/>
          <ac:graphicFrameMkLst>
            <pc:docMk/>
            <pc:sldMk cId="1721246525" sldId="305"/>
            <ac:graphicFrameMk id="6" creationId="{DD3EA66A-05C1-4037-058F-0E445DD12385}"/>
          </ac:graphicFrameMkLst>
        </pc:graphicFrameChg>
        <pc:graphicFrameChg chg="mod">
          <ac:chgData name="Боровик Роман Олексійович" userId="b6c3f1ab-f8d1-4b6b-87d1-eff4b1e276f5" providerId="ADAL" clId="{2E1665FA-DAC8-45C3-ABAF-496EED8F02F3}" dt="2022-05-31T16:12:07.156" v="299" actId="1076"/>
          <ac:graphicFrameMkLst>
            <pc:docMk/>
            <pc:sldMk cId="1721246525" sldId="305"/>
            <ac:graphicFrameMk id="7" creationId="{FED76987-4713-5565-4B6F-CA358A7A8A7D}"/>
          </ac:graphicFrameMkLst>
        </pc:graphicFrame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5:35:11.211" v="44" actId="122"/>
        <pc:sldMkLst>
          <pc:docMk/>
          <pc:sldMk cId="790911136" sldId="306"/>
        </pc:sldMkLst>
        <pc:spChg chg="add del mod ord">
          <ac:chgData name="Боровик Роман Олексійович" userId="b6c3f1ab-f8d1-4b6b-87d1-eff4b1e276f5" providerId="ADAL" clId="{2E1665FA-DAC8-45C3-ABAF-496EED8F02F3}" dt="2022-05-31T15:34:36.037" v="31" actId="700"/>
          <ac:spMkLst>
            <pc:docMk/>
            <pc:sldMk cId="790911136" sldId="306"/>
            <ac:spMk id="2" creationId="{A88B6591-399F-4052-B5CA-5C68D540F72D}"/>
          </ac:spMkLst>
        </pc:spChg>
        <pc:spChg chg="add del mod ord">
          <ac:chgData name="Боровик Роман Олексійович" userId="b6c3f1ab-f8d1-4b6b-87d1-eff4b1e276f5" providerId="ADAL" clId="{2E1665FA-DAC8-45C3-ABAF-496EED8F02F3}" dt="2022-05-31T15:34:36.037" v="31" actId="700"/>
          <ac:spMkLst>
            <pc:docMk/>
            <pc:sldMk cId="790911136" sldId="306"/>
            <ac:spMk id="5" creationId="{C889729E-545F-4986-B2A6-2BFE6F08E463}"/>
          </ac:spMkLst>
        </pc:spChg>
        <pc:spChg chg="add del mod ord">
          <ac:chgData name="Боровик Роман Олексійович" userId="b6c3f1ab-f8d1-4b6b-87d1-eff4b1e276f5" providerId="ADAL" clId="{2E1665FA-DAC8-45C3-ABAF-496EED8F02F3}" dt="2022-05-31T15:34:59.228" v="39" actId="700"/>
          <ac:spMkLst>
            <pc:docMk/>
            <pc:sldMk cId="790911136" sldId="306"/>
            <ac:spMk id="6" creationId="{7D942C68-4CDC-44A3-B2EE-71CC38ECCF90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5:35:02.470" v="40" actId="478"/>
          <ac:spMkLst>
            <pc:docMk/>
            <pc:sldMk cId="790911136" sldId="306"/>
            <ac:spMk id="7" creationId="{04CC76D7-CC60-0859-54B6-26E846C22854}"/>
          </ac:spMkLst>
        </pc:spChg>
        <pc:spChg chg="add del mod ord">
          <ac:chgData name="Боровик Роман Олексійович" userId="b6c3f1ab-f8d1-4b6b-87d1-eff4b1e276f5" providerId="ADAL" clId="{2E1665FA-DAC8-45C3-ABAF-496EED8F02F3}" dt="2022-05-31T15:34:59.228" v="39" actId="700"/>
          <ac:spMkLst>
            <pc:docMk/>
            <pc:sldMk cId="790911136" sldId="306"/>
            <ac:spMk id="8" creationId="{F1F13BDC-979E-4BFE-871F-C94077E767D1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35:11.211" v="44" actId="122"/>
          <ac:spMkLst>
            <pc:docMk/>
            <pc:sldMk cId="790911136" sldId="306"/>
            <ac:spMk id="9" creationId="{DCFE5853-CC4D-47A7-8395-0874CF51808E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35:05.883" v="41" actId="700"/>
          <ac:spMkLst>
            <pc:docMk/>
            <pc:sldMk cId="790911136" sldId="306"/>
            <ac:spMk id="10" creationId="{2A7A76F4-E5A8-4E92-B45D-CCEFAB1EA448}"/>
          </ac:spMkLst>
        </pc:sp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5:52:57.635" v="167" actId="20577"/>
        <pc:sldMkLst>
          <pc:docMk/>
          <pc:sldMk cId="2823054946" sldId="307"/>
        </pc:sldMkLst>
        <pc:spChg chg="add mod ord">
          <ac:chgData name="Боровик Роман Олексійович" userId="b6c3f1ab-f8d1-4b6b-87d1-eff4b1e276f5" providerId="ADAL" clId="{2E1665FA-DAC8-45C3-ABAF-496EED8F02F3}" dt="2022-05-31T15:52:57.635" v="167" actId="20577"/>
          <ac:spMkLst>
            <pc:docMk/>
            <pc:sldMk cId="2823054946" sldId="307"/>
            <ac:spMk id="2" creationId="{B79B1935-F12E-4A59-8BE4-588C65E077F2}"/>
          </ac:spMkLst>
        </pc:spChg>
        <pc:spChg chg="del mod">
          <ac:chgData name="Боровик Роман Олексійович" userId="b6c3f1ab-f8d1-4b6b-87d1-eff4b1e276f5" providerId="ADAL" clId="{2E1665FA-DAC8-45C3-ABAF-496EED8F02F3}" dt="2022-05-31T15:52:46.705" v="161" actId="478"/>
          <ac:spMkLst>
            <pc:docMk/>
            <pc:sldMk cId="2823054946" sldId="307"/>
            <ac:spMk id="3" creationId="{05EF1EA4-3FA9-D681-06ED-DD6FC992F039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52:48.949" v="162" actId="700"/>
          <ac:spMkLst>
            <pc:docMk/>
            <pc:sldMk cId="2823054946" sldId="307"/>
            <ac:spMk id="5" creationId="{F3F329AE-0703-445B-B37D-1EE6095AF651}"/>
          </ac:spMkLst>
        </pc:spChg>
      </pc:sldChg>
      <pc:sldChg chg="addSp modSp mod chgLayout">
        <pc:chgData name="Боровик Роман Олексійович" userId="b6c3f1ab-f8d1-4b6b-87d1-eff4b1e276f5" providerId="ADAL" clId="{2E1665FA-DAC8-45C3-ABAF-496EED8F02F3}" dt="2022-05-31T15:53:47.248" v="178" actId="1076"/>
        <pc:sldMkLst>
          <pc:docMk/>
          <pc:sldMk cId="284911279" sldId="308"/>
        </pc:sldMkLst>
        <pc:spChg chg="add mod ord">
          <ac:chgData name="Боровик Роман Олексійович" userId="b6c3f1ab-f8d1-4b6b-87d1-eff4b1e276f5" providerId="ADAL" clId="{2E1665FA-DAC8-45C3-ABAF-496EED8F02F3}" dt="2022-05-31T15:53:29.546" v="174" actId="122"/>
          <ac:spMkLst>
            <pc:docMk/>
            <pc:sldMk cId="284911279" sldId="308"/>
            <ac:spMk id="2" creationId="{B7E97061-E4DC-4626-BF8F-A086C3FB8D5B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53:15.790" v="169" actId="700"/>
          <ac:spMkLst>
            <pc:docMk/>
            <pc:sldMk cId="284911279" sldId="308"/>
            <ac:spMk id="3" creationId="{8D6E5150-CEDF-4934-AF7E-3490EDEC631C}"/>
          </ac:spMkLst>
        </pc:spChg>
        <pc:spChg chg="mod">
          <ac:chgData name="Боровик Роман Олексійович" userId="b6c3f1ab-f8d1-4b6b-87d1-eff4b1e276f5" providerId="ADAL" clId="{2E1665FA-DAC8-45C3-ABAF-496EED8F02F3}" dt="2022-05-31T15:53:47.248" v="178" actId="1076"/>
          <ac:spMkLst>
            <pc:docMk/>
            <pc:sldMk cId="284911279" sldId="308"/>
            <ac:spMk id="4" creationId="{E7C2398F-B2EC-AA67-1F18-DA01C3EB5E99}"/>
          </ac:spMkLst>
        </pc:sp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5:52:24.898" v="159" actId="122"/>
        <pc:sldMkLst>
          <pc:docMk/>
          <pc:sldMk cId="3628066147" sldId="309"/>
        </pc:sldMkLst>
        <pc:spChg chg="add mod ord">
          <ac:chgData name="Боровик Роман Олексійович" userId="b6c3f1ab-f8d1-4b6b-87d1-eff4b1e276f5" providerId="ADAL" clId="{2E1665FA-DAC8-45C3-ABAF-496EED8F02F3}" dt="2022-05-31T15:52:24.898" v="159" actId="122"/>
          <ac:spMkLst>
            <pc:docMk/>
            <pc:sldMk cId="3628066147" sldId="309"/>
            <ac:spMk id="2" creationId="{A06E8D1C-86EA-41EA-88AA-90DA546AC3AA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52:19.535" v="155" actId="700"/>
          <ac:spMkLst>
            <pc:docMk/>
            <pc:sldMk cId="3628066147" sldId="309"/>
            <ac:spMk id="3" creationId="{712D0E54-30D2-4917-9C4F-E57E1A998BAD}"/>
          </ac:spMkLst>
        </pc:spChg>
        <pc:spChg chg="del mod">
          <ac:chgData name="Боровик Роман Олексійович" userId="b6c3f1ab-f8d1-4b6b-87d1-eff4b1e276f5" providerId="ADAL" clId="{2E1665FA-DAC8-45C3-ABAF-496EED8F02F3}" dt="2022-05-31T15:52:17" v="154" actId="478"/>
          <ac:spMkLst>
            <pc:docMk/>
            <pc:sldMk cId="3628066147" sldId="309"/>
            <ac:spMk id="4" creationId="{8DDB70EA-6588-5A55-0A8A-383441DB8B77}"/>
          </ac:spMkLst>
        </pc:spChg>
        <pc:spChg chg="mod">
          <ac:chgData name="Боровик Роман Олексійович" userId="b6c3f1ab-f8d1-4b6b-87d1-eff4b1e276f5" providerId="ADAL" clId="{2E1665FA-DAC8-45C3-ABAF-496EED8F02F3}" dt="2022-05-31T15:29:46.705" v="20" actId="2711"/>
          <ac:spMkLst>
            <pc:docMk/>
            <pc:sldMk cId="3628066147" sldId="309"/>
            <ac:spMk id="9" creationId="{5DF98E96-80EB-8A51-BDF1-4DE4C5AD755A}"/>
          </ac:spMkLst>
        </pc:spChg>
        <pc:picChg chg="mod">
          <ac:chgData name="Боровик Роман Олексійович" userId="b6c3f1ab-f8d1-4b6b-87d1-eff4b1e276f5" providerId="ADAL" clId="{2E1665FA-DAC8-45C3-ABAF-496EED8F02F3}" dt="2022-05-31T15:29:24.994" v="18" actId="14100"/>
          <ac:picMkLst>
            <pc:docMk/>
            <pc:sldMk cId="3628066147" sldId="309"/>
            <ac:picMk id="11" creationId="{B3374E84-1529-49D1-8404-6C1FB30E9A8C}"/>
          </ac:picMkLst>
        </pc:picChg>
      </pc:sldChg>
      <pc:sldChg chg="addSp delSp modSp mod">
        <pc:chgData name="Боровик Роман Олексійович" userId="b6c3f1ab-f8d1-4b6b-87d1-eff4b1e276f5" providerId="ADAL" clId="{2E1665FA-DAC8-45C3-ABAF-496EED8F02F3}" dt="2022-05-31T16:42:01.659" v="436" actId="108"/>
        <pc:sldMkLst>
          <pc:docMk/>
          <pc:sldMk cId="2831803906" sldId="310"/>
        </pc:sldMkLst>
        <pc:spChg chg="mod">
          <ac:chgData name="Боровик Роман Олексійович" userId="b6c3f1ab-f8d1-4b6b-87d1-eff4b1e276f5" providerId="ADAL" clId="{2E1665FA-DAC8-45C3-ABAF-496EED8F02F3}" dt="2022-05-31T16:42:01.659" v="436" actId="108"/>
          <ac:spMkLst>
            <pc:docMk/>
            <pc:sldMk cId="2831803906" sldId="310"/>
            <ac:spMk id="2" creationId="{00000000-0000-0000-0000-000000000000}"/>
          </ac:spMkLst>
        </pc:spChg>
        <pc:spChg chg="mod">
          <ac:chgData name="Боровик Роман Олексійович" userId="b6c3f1ab-f8d1-4b6b-87d1-eff4b1e276f5" providerId="ADAL" clId="{2E1665FA-DAC8-45C3-ABAF-496EED8F02F3}" dt="2022-05-31T16:41:37.608" v="435" actId="6549"/>
          <ac:spMkLst>
            <pc:docMk/>
            <pc:sldMk cId="2831803906" sldId="310"/>
            <ac:spMk id="4" creationId="{00000000-0000-0000-0000-000000000000}"/>
          </ac:spMkLst>
        </pc:spChg>
        <pc:picChg chg="add mod">
          <ac:chgData name="Боровик Роман Олексійович" userId="b6c3f1ab-f8d1-4b6b-87d1-eff4b1e276f5" providerId="ADAL" clId="{2E1665FA-DAC8-45C3-ABAF-496EED8F02F3}" dt="2022-05-31T16:27:00.632" v="392" actId="1076"/>
          <ac:picMkLst>
            <pc:docMk/>
            <pc:sldMk cId="2831803906" sldId="310"/>
            <ac:picMk id="5" creationId="{39CD022D-11A5-45FF-923F-E08D1B6BDACF}"/>
          </ac:picMkLst>
        </pc:picChg>
        <pc:picChg chg="add mod">
          <ac:chgData name="Боровик Роман Олексійович" userId="b6c3f1ab-f8d1-4b6b-87d1-eff4b1e276f5" providerId="ADAL" clId="{2E1665FA-DAC8-45C3-ABAF-496EED8F02F3}" dt="2022-05-31T16:26:29.353" v="388" actId="1076"/>
          <ac:picMkLst>
            <pc:docMk/>
            <pc:sldMk cId="2831803906" sldId="310"/>
            <ac:picMk id="7" creationId="{1213EB38-0804-40A2-822B-BAA1A818C526}"/>
          </ac:picMkLst>
        </pc:picChg>
        <pc:picChg chg="add mod">
          <ac:chgData name="Боровик Роман Олексійович" userId="b6c3f1ab-f8d1-4b6b-87d1-eff4b1e276f5" providerId="ADAL" clId="{2E1665FA-DAC8-45C3-ABAF-496EED8F02F3}" dt="2022-05-31T16:26:08.788" v="385" actId="1076"/>
          <ac:picMkLst>
            <pc:docMk/>
            <pc:sldMk cId="2831803906" sldId="310"/>
            <ac:picMk id="9" creationId="{5EE9BED0-0904-4702-A4FC-8228273D2CDB}"/>
          </ac:picMkLst>
        </pc:picChg>
        <pc:picChg chg="del">
          <ac:chgData name="Боровик Роман Олексійович" userId="b6c3f1ab-f8d1-4b6b-87d1-eff4b1e276f5" providerId="ADAL" clId="{2E1665FA-DAC8-45C3-ABAF-496EED8F02F3}" dt="2022-05-31T16:26:02.005" v="384" actId="478"/>
          <ac:picMkLst>
            <pc:docMk/>
            <pc:sldMk cId="2831803906" sldId="310"/>
            <ac:picMk id="10" creationId="{00000000-0000-0000-0000-000000000000}"/>
          </ac:picMkLst>
        </pc:picChg>
        <pc:picChg chg="add mod">
          <ac:chgData name="Боровик Роман Олексійович" userId="b6c3f1ab-f8d1-4b6b-87d1-eff4b1e276f5" providerId="ADAL" clId="{2E1665FA-DAC8-45C3-ABAF-496EED8F02F3}" dt="2022-05-31T16:26:08.788" v="385" actId="1076"/>
          <ac:picMkLst>
            <pc:docMk/>
            <pc:sldMk cId="2831803906" sldId="310"/>
            <ac:picMk id="12" creationId="{3B2A4537-ECC9-48D1-8DCB-CD97F5742DB8}"/>
          </ac:picMkLst>
        </pc:picChg>
        <pc:picChg chg="add mod">
          <ac:chgData name="Боровик Роман Олексійович" userId="b6c3f1ab-f8d1-4b6b-87d1-eff4b1e276f5" providerId="ADAL" clId="{2E1665FA-DAC8-45C3-ABAF-496EED8F02F3}" dt="2022-05-31T16:26:27.570" v="387" actId="1076"/>
          <ac:picMkLst>
            <pc:docMk/>
            <pc:sldMk cId="2831803906" sldId="310"/>
            <ac:picMk id="14" creationId="{8B53BBC0-7362-45F0-B5E5-EDCC42EE56DC}"/>
          </ac:picMkLst>
        </pc:picChg>
        <pc:picChg chg="add mod">
          <ac:chgData name="Боровик Роман Олексійович" userId="b6c3f1ab-f8d1-4b6b-87d1-eff4b1e276f5" providerId="ADAL" clId="{2E1665FA-DAC8-45C3-ABAF-496EED8F02F3}" dt="2022-05-31T16:26:43.070" v="390" actId="1076"/>
          <ac:picMkLst>
            <pc:docMk/>
            <pc:sldMk cId="2831803906" sldId="310"/>
            <ac:picMk id="20" creationId="{6D6C277B-E175-4215-8F89-5B651922618A}"/>
          </ac:picMkLst>
        </pc:picChg>
        <pc:picChg chg="add mod">
          <ac:chgData name="Боровик Роман Олексійович" userId="b6c3f1ab-f8d1-4b6b-87d1-eff4b1e276f5" providerId="ADAL" clId="{2E1665FA-DAC8-45C3-ABAF-496EED8F02F3}" dt="2022-05-31T16:26:43.070" v="390" actId="1076"/>
          <ac:picMkLst>
            <pc:docMk/>
            <pc:sldMk cId="2831803906" sldId="310"/>
            <ac:picMk id="21" creationId="{9CD9F928-9835-400C-9E49-B0622425B774}"/>
          </ac:picMkLst>
        </pc:picChg>
        <pc:picChg chg="add mod">
          <ac:chgData name="Боровик Роман Олексійович" userId="b6c3f1ab-f8d1-4b6b-87d1-eff4b1e276f5" providerId="ADAL" clId="{2E1665FA-DAC8-45C3-ABAF-496EED8F02F3}" dt="2022-05-31T16:26:43.070" v="390" actId="1076"/>
          <ac:picMkLst>
            <pc:docMk/>
            <pc:sldMk cId="2831803906" sldId="310"/>
            <ac:picMk id="22" creationId="{57817D8A-66D3-4EA8-9819-0B738FFD8CF3}"/>
          </ac:picMkLst>
        </pc:picChg>
        <pc:picChg chg="add mod">
          <ac:chgData name="Боровик Роман Олексійович" userId="b6c3f1ab-f8d1-4b6b-87d1-eff4b1e276f5" providerId="ADAL" clId="{2E1665FA-DAC8-45C3-ABAF-496EED8F02F3}" dt="2022-05-31T16:26:43.070" v="390" actId="1076"/>
          <ac:picMkLst>
            <pc:docMk/>
            <pc:sldMk cId="2831803906" sldId="310"/>
            <ac:picMk id="23" creationId="{96666D04-A8C5-4F5E-935C-E7FBE0069469}"/>
          </ac:picMkLst>
        </pc:picChg>
        <pc:picChg chg="del">
          <ac:chgData name="Боровик Роман Олексійович" userId="b6c3f1ab-f8d1-4b6b-87d1-eff4b1e276f5" providerId="ADAL" clId="{2E1665FA-DAC8-45C3-ABAF-496EED8F02F3}" dt="2022-05-31T16:26:02.005" v="384" actId="478"/>
          <ac:picMkLst>
            <pc:docMk/>
            <pc:sldMk cId="2831803906" sldId="310"/>
            <ac:picMk id="1026" creationId="{00000000-0000-0000-0000-000000000000}"/>
          </ac:picMkLst>
        </pc:picChg>
        <pc:picChg chg="del">
          <ac:chgData name="Боровик Роман Олексійович" userId="b6c3f1ab-f8d1-4b6b-87d1-eff4b1e276f5" providerId="ADAL" clId="{2E1665FA-DAC8-45C3-ABAF-496EED8F02F3}" dt="2022-05-31T16:26:02.005" v="384" actId="478"/>
          <ac:picMkLst>
            <pc:docMk/>
            <pc:sldMk cId="2831803906" sldId="310"/>
            <ac:picMk id="1027" creationId="{00000000-0000-0000-0000-000000000000}"/>
          </ac:picMkLst>
        </pc:picChg>
        <pc:picChg chg="del">
          <ac:chgData name="Боровик Роман Олексійович" userId="b6c3f1ab-f8d1-4b6b-87d1-eff4b1e276f5" providerId="ADAL" clId="{2E1665FA-DAC8-45C3-ABAF-496EED8F02F3}" dt="2022-05-31T16:25:58.966" v="383" actId="478"/>
          <ac:picMkLst>
            <pc:docMk/>
            <pc:sldMk cId="2831803906" sldId="310"/>
            <ac:picMk id="1028" creationId="{00000000-0000-0000-0000-000000000000}"/>
          </ac:picMkLst>
        </pc:picChg>
        <pc:picChg chg="del">
          <ac:chgData name="Боровик Роман Олексійович" userId="b6c3f1ab-f8d1-4b6b-87d1-eff4b1e276f5" providerId="ADAL" clId="{2E1665FA-DAC8-45C3-ABAF-496EED8F02F3}" dt="2022-05-31T16:25:58.966" v="383" actId="478"/>
          <ac:picMkLst>
            <pc:docMk/>
            <pc:sldMk cId="2831803906" sldId="310"/>
            <ac:picMk id="1029" creationId="{00000000-0000-0000-0000-000000000000}"/>
          </ac:picMkLst>
        </pc:picChg>
        <pc:picChg chg="del">
          <ac:chgData name="Боровик Роман Олексійович" userId="b6c3f1ab-f8d1-4b6b-87d1-eff4b1e276f5" providerId="ADAL" clId="{2E1665FA-DAC8-45C3-ABAF-496EED8F02F3}" dt="2022-05-31T16:25:58.966" v="383" actId="478"/>
          <ac:picMkLst>
            <pc:docMk/>
            <pc:sldMk cId="2831803906" sldId="310"/>
            <ac:picMk id="1030" creationId="{00000000-0000-0000-0000-000000000000}"/>
          </ac:picMkLst>
        </pc:picChg>
      </pc:sldChg>
      <pc:sldChg chg="addSp delSp modSp mod delAnim modAnim chgLayout">
        <pc:chgData name="Боровик Роман Олексійович" userId="b6c3f1ab-f8d1-4b6b-87d1-eff4b1e276f5" providerId="ADAL" clId="{2E1665FA-DAC8-45C3-ABAF-496EED8F02F3}" dt="2022-05-31T16:40:48.800" v="434" actId="255"/>
        <pc:sldMkLst>
          <pc:docMk/>
          <pc:sldMk cId="3390096922" sldId="311"/>
        </pc:sldMkLst>
        <pc:spChg chg="mod ord">
          <ac:chgData name="Боровик Роман Олексійович" userId="b6c3f1ab-f8d1-4b6b-87d1-eff4b1e276f5" providerId="ADAL" clId="{2E1665FA-DAC8-45C3-ABAF-496EED8F02F3}" dt="2022-05-31T16:40:48.800" v="434" actId="255"/>
          <ac:spMkLst>
            <pc:docMk/>
            <pc:sldMk cId="3390096922" sldId="311"/>
            <ac:spMk id="2" creationId="{00000000-0000-0000-0000-000000000000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55:21.324" v="181" actId="700"/>
          <ac:spMkLst>
            <pc:docMk/>
            <pc:sldMk cId="3390096922" sldId="311"/>
            <ac:spMk id="3" creationId="{83C70B52-D0A5-418E-8859-37F4C4642DF9}"/>
          </ac:spMkLst>
        </pc:spChg>
        <pc:spChg chg="del mod">
          <ac:chgData name="Боровик Роман Олексійович" userId="b6c3f1ab-f8d1-4b6b-87d1-eff4b1e276f5" providerId="ADAL" clId="{2E1665FA-DAC8-45C3-ABAF-496EED8F02F3}" dt="2022-05-31T15:57:50.404" v="186" actId="478"/>
          <ac:spMkLst>
            <pc:docMk/>
            <pc:sldMk cId="3390096922" sldId="311"/>
            <ac:spMk id="5" creationId="{A2965F05-34E5-9E6F-D09F-23AA81EF87AB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5:57:50.404" v="186" actId="478"/>
          <ac:spMkLst>
            <pc:docMk/>
            <pc:sldMk cId="3390096922" sldId="311"/>
            <ac:spMk id="7" creationId="{9A2DA2DC-A983-0B29-A6A2-AA9001053C59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5:57:50.404" v="186" actId="478"/>
          <ac:spMkLst>
            <pc:docMk/>
            <pc:sldMk cId="3390096922" sldId="311"/>
            <ac:spMk id="11" creationId="{E8FD6666-D472-70DF-B7C6-054628338666}"/>
          </ac:spMkLst>
        </pc:spChg>
        <pc:spChg chg="add del">
          <ac:chgData name="Боровик Роман Олексійович" userId="b6c3f1ab-f8d1-4b6b-87d1-eff4b1e276f5" providerId="ADAL" clId="{2E1665FA-DAC8-45C3-ABAF-496EED8F02F3}" dt="2022-05-31T15:59:06.799" v="189" actId="12084"/>
          <ac:spMkLst>
            <pc:docMk/>
            <pc:sldMk cId="3390096922" sldId="311"/>
            <ac:spMk id="12" creationId="{13FB2588-B861-488E-A338-884A5D2D7C78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5:57:50.404" v="186" actId="478"/>
          <ac:spMkLst>
            <pc:docMk/>
            <pc:sldMk cId="3390096922" sldId="311"/>
            <ac:spMk id="15" creationId="{87819B65-79DB-7928-5F09-101541BA7A51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5:57:50.404" v="186" actId="478"/>
          <ac:spMkLst>
            <pc:docMk/>
            <pc:sldMk cId="3390096922" sldId="311"/>
            <ac:spMk id="17" creationId="{1C0C4EDE-CD15-1E0D-64A4-F7B4348F6260}"/>
          </ac:spMkLst>
        </pc:spChg>
        <pc:graphicFrameChg chg="add mod">
          <ac:chgData name="Боровик Роман Олексійович" userId="b6c3f1ab-f8d1-4b6b-87d1-eff4b1e276f5" providerId="ADAL" clId="{2E1665FA-DAC8-45C3-ABAF-496EED8F02F3}" dt="2022-05-31T16:01:18.839" v="198" actId="12100"/>
          <ac:graphicFrameMkLst>
            <pc:docMk/>
            <pc:sldMk cId="3390096922" sldId="311"/>
            <ac:graphicFrameMk id="8" creationId="{B5FE5BA5-CED2-45A4-A967-2003F2FDA6F9}"/>
          </ac:graphicFrameMkLst>
        </pc:graphicFrameChg>
      </pc:sldChg>
      <pc:sldChg chg="addSp delSp modSp mod delAnim chgLayout">
        <pc:chgData name="Боровик Роман Олексійович" userId="b6c3f1ab-f8d1-4b6b-87d1-eff4b1e276f5" providerId="ADAL" clId="{2E1665FA-DAC8-45C3-ABAF-496EED8F02F3}" dt="2022-05-31T15:50:15.099" v="121" actId="478"/>
        <pc:sldMkLst>
          <pc:docMk/>
          <pc:sldMk cId="3036519704" sldId="312"/>
        </pc:sldMkLst>
        <pc:spChg chg="add mod ord">
          <ac:chgData name="Боровик Роман Олексійович" userId="b6c3f1ab-f8d1-4b6b-87d1-eff4b1e276f5" providerId="ADAL" clId="{2E1665FA-DAC8-45C3-ABAF-496EED8F02F3}" dt="2022-05-31T15:50:04.803" v="120" actId="122"/>
          <ac:spMkLst>
            <pc:docMk/>
            <pc:sldMk cId="3036519704" sldId="312"/>
            <ac:spMk id="3" creationId="{8FD9D43D-DFFE-4980-8563-721BAA34B70F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49:50.088" v="114" actId="700"/>
          <ac:spMkLst>
            <pc:docMk/>
            <pc:sldMk cId="3036519704" sldId="312"/>
            <ac:spMk id="4" creationId="{21B2A14D-8855-4F7D-8EA8-97979A3EA9F9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5:49:42.121" v="111" actId="478"/>
          <ac:spMkLst>
            <pc:docMk/>
            <pc:sldMk cId="3036519704" sldId="312"/>
            <ac:spMk id="6" creationId="{A8DCA209-7A7C-C225-CB28-1D8B94A2BA0C}"/>
          </ac:spMkLst>
        </pc:spChg>
        <pc:spChg chg="add del">
          <ac:chgData name="Боровик Роман Олексійович" userId="b6c3f1ab-f8d1-4b6b-87d1-eff4b1e276f5" providerId="ADAL" clId="{2E1665FA-DAC8-45C3-ABAF-496EED8F02F3}" dt="2022-05-31T15:49:47.475" v="113" actId="22"/>
          <ac:spMkLst>
            <pc:docMk/>
            <pc:sldMk cId="3036519704" sldId="312"/>
            <ac:spMk id="7" creationId="{A9D571BF-3C2F-490E-A26F-FE414B4C5153}"/>
          </ac:spMkLst>
        </pc:spChg>
        <pc:picChg chg="del mod modCrop">
          <ac:chgData name="Боровик Роман Олексійович" userId="b6c3f1ab-f8d1-4b6b-87d1-eff4b1e276f5" providerId="ADAL" clId="{2E1665FA-DAC8-45C3-ABAF-496EED8F02F3}" dt="2022-05-31T15:50:15.099" v="121" actId="478"/>
          <ac:picMkLst>
            <pc:docMk/>
            <pc:sldMk cId="3036519704" sldId="312"/>
            <ac:picMk id="8" creationId="{942E83A4-BD7E-67DF-7D4A-227AA5F369D7}"/>
          </ac:picMkLst>
        </pc:picChg>
        <pc:picChg chg="mod">
          <ac:chgData name="Боровик Роман Олексійович" userId="b6c3f1ab-f8d1-4b6b-87d1-eff4b1e276f5" providerId="ADAL" clId="{2E1665FA-DAC8-45C3-ABAF-496EED8F02F3}" dt="2022-05-31T15:49:30.837" v="110" actId="1076"/>
          <ac:picMkLst>
            <pc:docMk/>
            <pc:sldMk cId="3036519704" sldId="312"/>
            <ac:picMk id="1026" creationId="{8DBAFEBA-7216-C6CA-BF15-33E0774F73DE}"/>
          </ac:picMkLst>
        </pc:pic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6:29:29.127" v="416" actId="1076"/>
        <pc:sldMkLst>
          <pc:docMk/>
          <pc:sldMk cId="1554353432" sldId="313"/>
        </pc:sldMkLst>
        <pc:spChg chg="add del">
          <ac:chgData name="Боровик Роман Олексійович" userId="b6c3f1ab-f8d1-4b6b-87d1-eff4b1e276f5" providerId="ADAL" clId="{2E1665FA-DAC8-45C3-ABAF-496EED8F02F3}" dt="2022-05-31T16:28:35.935" v="401" actId="22"/>
          <ac:spMkLst>
            <pc:docMk/>
            <pc:sldMk cId="1554353432" sldId="313"/>
            <ac:spMk id="4" creationId="{8BBBF38B-A569-49EF-A005-A7BD9ABF1507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6:28:58.104" v="414" actId="122"/>
          <ac:spMkLst>
            <pc:docMk/>
            <pc:sldMk cId="1554353432" sldId="313"/>
            <ac:spMk id="5" creationId="{076107D3-9AE6-4E68-9740-D4629C1EEBC4}"/>
          </ac:spMkLst>
        </pc:spChg>
        <pc:spChg chg="add del">
          <ac:chgData name="Боровик Роман Олексійович" userId="b6c3f1ab-f8d1-4b6b-87d1-eff4b1e276f5" providerId="ADAL" clId="{2E1665FA-DAC8-45C3-ABAF-496EED8F02F3}" dt="2022-05-31T16:28:39.391" v="405"/>
          <ac:spMkLst>
            <pc:docMk/>
            <pc:sldMk cId="1554353432" sldId="313"/>
            <ac:spMk id="6" creationId="{8F2107E1-D9C7-48AA-A729-FF148DEA93F6}"/>
          </ac:spMkLst>
        </pc:spChg>
        <pc:spChg chg="add del mod">
          <ac:chgData name="Боровик Роман Олексійович" userId="b6c3f1ab-f8d1-4b6b-87d1-eff4b1e276f5" providerId="ADAL" clId="{2E1665FA-DAC8-45C3-ABAF-496EED8F02F3}" dt="2022-05-31T16:29:29.127" v="416" actId="1076"/>
          <ac:spMkLst>
            <pc:docMk/>
            <pc:sldMk cId="1554353432" sldId="313"/>
            <ac:spMk id="7" creationId="{00000000-0000-0000-0000-000000000000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6:28:47.133" v="409" actId="700"/>
          <ac:spMkLst>
            <pc:docMk/>
            <pc:sldMk cId="1554353432" sldId="313"/>
            <ac:spMk id="8" creationId="{A28F97F1-5DA6-4EF2-96D9-4051271D3DA0}"/>
          </ac:spMkLst>
        </pc:spChg>
      </pc:sldChg>
      <pc:sldChg chg="addSp modSp mod modClrScheme chgLayout">
        <pc:chgData name="Боровик Роман Олексійович" userId="b6c3f1ab-f8d1-4b6b-87d1-eff4b1e276f5" providerId="ADAL" clId="{2E1665FA-DAC8-45C3-ABAF-496EED8F02F3}" dt="2022-05-31T16:03:24.165" v="226" actId="700"/>
        <pc:sldMkLst>
          <pc:docMk/>
          <pc:sldMk cId="2362096831" sldId="314"/>
        </pc:sldMkLst>
        <pc:spChg chg="add mod ord">
          <ac:chgData name="Боровик Роман Олексійович" userId="b6c3f1ab-f8d1-4b6b-87d1-eff4b1e276f5" providerId="ADAL" clId="{2E1665FA-DAC8-45C3-ABAF-496EED8F02F3}" dt="2022-05-31T16:03:24.165" v="226" actId="700"/>
          <ac:spMkLst>
            <pc:docMk/>
            <pc:sldMk cId="2362096831" sldId="314"/>
            <ac:spMk id="2" creationId="{54490CC4-FF8F-4882-B6C8-ECC460066B91}"/>
          </ac:spMkLst>
        </pc:spChg>
      </pc:sldChg>
      <pc:sldChg chg="addSp modSp mod modClrScheme chgLayout">
        <pc:chgData name="Боровик Роман Олексійович" userId="b6c3f1ab-f8d1-4b6b-87d1-eff4b1e276f5" providerId="ADAL" clId="{2E1665FA-DAC8-45C3-ABAF-496EED8F02F3}" dt="2022-05-31T16:29:54.319" v="418" actId="700"/>
        <pc:sldMkLst>
          <pc:docMk/>
          <pc:sldMk cId="3417151682" sldId="315"/>
        </pc:sldMkLst>
        <pc:spChg chg="add mod ord">
          <ac:chgData name="Боровик Роман Олексійович" userId="b6c3f1ab-f8d1-4b6b-87d1-eff4b1e276f5" providerId="ADAL" clId="{2E1665FA-DAC8-45C3-ABAF-496EED8F02F3}" dt="2022-05-31T16:29:54.319" v="418" actId="700"/>
          <ac:spMkLst>
            <pc:docMk/>
            <pc:sldMk cId="3417151682" sldId="315"/>
            <ac:spMk id="2" creationId="{E9E89A49-8A8C-40C0-A23E-E334A90D3DBF}"/>
          </ac:spMkLst>
        </pc:spChg>
        <pc:graphicFrameChg chg="mod">
          <ac:chgData name="Боровик Роман Олексійович" userId="b6c3f1ab-f8d1-4b6b-87d1-eff4b1e276f5" providerId="ADAL" clId="{2E1665FA-DAC8-45C3-ABAF-496EED8F02F3}" dt="2022-05-31T16:14:27.365" v="311"/>
          <ac:graphicFrameMkLst>
            <pc:docMk/>
            <pc:sldMk cId="3417151682" sldId="315"/>
            <ac:graphicFrameMk id="6" creationId="{DD3EA66A-05C1-4037-058F-0E445DD12385}"/>
          </ac:graphicFrameMkLst>
        </pc:graphicFrameChg>
        <pc:graphicFrameChg chg="mod">
          <ac:chgData name="Боровик Роман Олексійович" userId="b6c3f1ab-f8d1-4b6b-87d1-eff4b1e276f5" providerId="ADAL" clId="{2E1665FA-DAC8-45C3-ABAF-496EED8F02F3}" dt="2022-05-31T16:11:42.027" v="298"/>
          <ac:graphicFrameMkLst>
            <pc:docMk/>
            <pc:sldMk cId="3417151682" sldId="315"/>
            <ac:graphicFrameMk id="7" creationId="{FED76987-4713-5565-4B6F-CA358A7A8A7D}"/>
          </ac:graphicFrameMkLst>
        </pc:graphicFrameChg>
      </pc:sldChg>
      <pc:sldChg chg="addSp delSp modSp mod chgLayout">
        <pc:chgData name="Боровик Роман Олексійович" userId="b6c3f1ab-f8d1-4b6b-87d1-eff4b1e276f5" providerId="ADAL" clId="{2E1665FA-DAC8-45C3-ABAF-496EED8F02F3}" dt="2022-05-31T15:52:02.628" v="152" actId="20577"/>
        <pc:sldMkLst>
          <pc:docMk/>
          <pc:sldMk cId="3170832755" sldId="316"/>
        </pc:sldMkLst>
        <pc:spChg chg="add mod ord">
          <ac:chgData name="Боровик Роман Олексійович" userId="b6c3f1ab-f8d1-4b6b-87d1-eff4b1e276f5" providerId="ADAL" clId="{2E1665FA-DAC8-45C3-ABAF-496EED8F02F3}" dt="2022-05-31T15:51:21.742" v="136" actId="122"/>
          <ac:spMkLst>
            <pc:docMk/>
            <pc:sldMk cId="3170832755" sldId="316"/>
            <ac:spMk id="2" creationId="{A1A0319A-7D77-49B5-8ED4-47A42CD9D97D}"/>
          </ac:spMkLst>
        </pc:spChg>
        <pc:spChg chg="add mod ord">
          <ac:chgData name="Боровик Роман Олексійович" userId="b6c3f1ab-f8d1-4b6b-87d1-eff4b1e276f5" providerId="ADAL" clId="{2E1665FA-DAC8-45C3-ABAF-496EED8F02F3}" dt="2022-05-31T15:51:12.638" v="131" actId="700"/>
          <ac:spMkLst>
            <pc:docMk/>
            <pc:sldMk cId="3170832755" sldId="316"/>
            <ac:spMk id="4" creationId="{AF0AFBC6-3195-4EBA-B314-B24BA8B0847B}"/>
          </ac:spMkLst>
        </pc:spChg>
        <pc:spChg chg="del">
          <ac:chgData name="Боровик Роман Олексійович" userId="b6c3f1ab-f8d1-4b6b-87d1-eff4b1e276f5" providerId="ADAL" clId="{2E1665FA-DAC8-45C3-ABAF-496EED8F02F3}" dt="2022-05-31T15:51:07.151" v="130" actId="478"/>
          <ac:spMkLst>
            <pc:docMk/>
            <pc:sldMk cId="3170832755" sldId="316"/>
            <ac:spMk id="5" creationId="{9595FA46-4897-820A-1533-539477FE5717}"/>
          </ac:spMkLst>
        </pc:spChg>
        <pc:graphicFrameChg chg="mod">
          <ac:chgData name="Боровик Роман Олексійович" userId="b6c3f1ab-f8d1-4b6b-87d1-eff4b1e276f5" providerId="ADAL" clId="{2E1665FA-DAC8-45C3-ABAF-496EED8F02F3}" dt="2022-05-31T15:52:02.628" v="152" actId="20577"/>
          <ac:graphicFrameMkLst>
            <pc:docMk/>
            <pc:sldMk cId="3170832755" sldId="316"/>
            <ac:graphicFrameMk id="3" creationId="{B7EB7138-8D8F-F410-8228-0EA6A6B014B7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72B2B9-D72E-4CF4-B2C1-B741A8B5DA96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BE021A3B-BFB4-43A9-925A-7FC8C5E9D709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000"/>
            </a:spcAft>
            <a:buFontTx/>
            <a:buNone/>
          </a:pPr>
          <a:r>
            <a:rPr lang="uk-UA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спеціальність </a:t>
          </a:r>
        </a:p>
        <a:p>
          <a:pPr>
            <a:lnSpc>
              <a:spcPct val="90000"/>
            </a:lnSpc>
            <a:spcAft>
              <a:spcPct val="35000"/>
            </a:spcAft>
            <a:buFontTx/>
            <a:buNone/>
          </a:pPr>
          <a:r>
            <a:rPr lang="uk-UA" altLang="en-US" sz="3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081 Право </a:t>
          </a:r>
          <a:endParaRPr lang="uk-UA" sz="3100" dirty="0"/>
        </a:p>
      </dgm:t>
    </dgm:pt>
    <dgm:pt modelId="{2A363396-C5EE-4028-A999-581E8B153007}" type="parTrans" cxnId="{20B83C90-816C-45A4-953A-3324679FFF4F}">
      <dgm:prSet/>
      <dgm:spPr/>
      <dgm:t>
        <a:bodyPr/>
        <a:lstStyle/>
        <a:p>
          <a:endParaRPr lang="uk-UA"/>
        </a:p>
      </dgm:t>
    </dgm:pt>
    <dgm:pt modelId="{2EE1A392-6BFD-4430-9736-79498EEFA48A}" type="sibTrans" cxnId="{20B83C90-816C-45A4-953A-3324679FFF4F}">
      <dgm:prSet/>
      <dgm:spPr/>
      <dgm:t>
        <a:bodyPr/>
        <a:lstStyle/>
        <a:p>
          <a:endParaRPr lang="uk-UA"/>
        </a:p>
      </dgm:t>
    </dgm:pt>
    <dgm:pt modelId="{9AD68F9C-0429-41A5-A5FA-D540AB0AEF4E}">
      <dgm:prSet phldrT="[Текст]" custT="1"/>
      <dgm:spPr/>
      <dgm:t>
        <a:bodyPr/>
        <a:lstStyle/>
        <a:p>
          <a:pPr marL="0" indent="-342900" algn="ctr" fontAlgn="base">
            <a:lnSpc>
              <a:spcPct val="113000"/>
            </a:lnSpc>
            <a:spcBef>
              <a:spcPct val="0"/>
            </a:spcBef>
            <a:spcAft>
              <a:spcPct val="0"/>
            </a:spcAft>
            <a:defRPr/>
          </a:pPr>
          <a:r>
            <a:rPr lang="uk-UA" alt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Магістерський</a:t>
          </a:r>
        </a:p>
        <a:p>
          <a:pPr marL="0" indent="-342900" algn="ctr" fontAlgn="base">
            <a:lnSpc>
              <a:spcPct val="113000"/>
            </a:lnSpc>
            <a:spcBef>
              <a:spcPct val="0"/>
            </a:spcBef>
            <a:spcAft>
              <a:spcPct val="0"/>
            </a:spcAft>
            <a:defRPr/>
          </a:pPr>
          <a:r>
            <a:rPr lang="uk-UA" alt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комплексний </a:t>
          </a:r>
        </a:p>
        <a:p>
          <a:pPr marL="0" indent="-342900" algn="ctr" fontAlgn="base">
            <a:lnSpc>
              <a:spcPct val="113000"/>
            </a:lnSpc>
            <a:spcBef>
              <a:spcPct val="0"/>
            </a:spcBef>
            <a:spcAft>
              <a:spcPct val="0"/>
            </a:spcAft>
            <a:defRPr/>
          </a:pPr>
          <a:r>
            <a:rPr lang="uk-UA" altLang="en-US" sz="2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тест </a:t>
          </a:r>
        </a:p>
      </dgm:t>
    </dgm:pt>
    <dgm:pt modelId="{8AD8E2BA-4D36-4BCD-B238-0B0E7A40503F}" type="parTrans" cxnId="{2DF4396E-102C-41A5-99B0-247291663AAE}">
      <dgm:prSet/>
      <dgm:spPr/>
      <dgm:t>
        <a:bodyPr/>
        <a:lstStyle/>
        <a:p>
          <a:endParaRPr lang="uk-UA"/>
        </a:p>
      </dgm:t>
    </dgm:pt>
    <dgm:pt modelId="{A91D9F15-C400-40DE-8F46-CD14D410F83E}" type="sibTrans" cxnId="{2DF4396E-102C-41A5-99B0-247291663AAE}">
      <dgm:prSet/>
      <dgm:spPr/>
      <dgm:t>
        <a:bodyPr/>
        <a:lstStyle/>
        <a:p>
          <a:endParaRPr lang="uk-UA"/>
        </a:p>
      </dgm:t>
    </dgm:pt>
    <dgm:pt modelId="{A7E53E21-D60B-4FDC-8AFD-C47EA96E05B0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uk-UA" alt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спеціальності галузей знань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en-US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altLang="en-US" sz="3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05, 07, 28, 29</a:t>
          </a:r>
          <a:endParaRPr lang="uk-UA" dirty="0"/>
        </a:p>
      </dgm:t>
    </dgm:pt>
    <dgm:pt modelId="{CD60E703-1847-4CDC-82D3-5891A39203D1}" type="parTrans" cxnId="{9DBF3FFC-71B6-40A8-93F3-DC0FCEBA9185}">
      <dgm:prSet/>
      <dgm:spPr/>
      <dgm:t>
        <a:bodyPr/>
        <a:lstStyle/>
        <a:p>
          <a:endParaRPr lang="uk-UA"/>
        </a:p>
      </dgm:t>
    </dgm:pt>
    <dgm:pt modelId="{0EB32EAD-499F-4C24-B43B-A1201DF5E5F8}" type="sibTrans" cxnId="{9DBF3FFC-71B6-40A8-93F3-DC0FCEBA9185}">
      <dgm:prSet/>
      <dgm:spPr/>
      <dgm:t>
        <a:bodyPr/>
        <a:lstStyle/>
        <a:p>
          <a:endParaRPr lang="uk-UA"/>
        </a:p>
      </dgm:t>
    </dgm:pt>
    <dgm:pt modelId="{FF2F8D6C-1F8F-49EE-B6D6-4D060FED1179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Магістерський тест навчальної компетентності</a:t>
          </a:r>
          <a:endParaRPr lang="uk-UA" sz="2000" dirty="0"/>
        </a:p>
      </dgm:t>
    </dgm:pt>
    <dgm:pt modelId="{2B7D6A51-E4B8-471A-83B0-68612A88225F}" type="parTrans" cxnId="{4317F234-6701-4FC2-BAA3-8BC22F35C350}">
      <dgm:prSet/>
      <dgm:spPr/>
      <dgm:t>
        <a:bodyPr/>
        <a:lstStyle/>
        <a:p>
          <a:endParaRPr lang="uk-UA"/>
        </a:p>
      </dgm:t>
    </dgm:pt>
    <dgm:pt modelId="{BE97BF25-B58A-47CC-A50E-39D04AD2DFA4}" type="sibTrans" cxnId="{4317F234-6701-4FC2-BAA3-8BC22F35C350}">
      <dgm:prSet/>
      <dgm:spPr/>
      <dgm:t>
        <a:bodyPr/>
        <a:lstStyle/>
        <a:p>
          <a:endParaRPr lang="uk-UA"/>
        </a:p>
      </dgm:t>
    </dgm:pt>
    <dgm:pt modelId="{D268D2C2-4A70-4AEE-AB9B-871171BDAB67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en-US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ФАХОВИЙ ІСПИТ</a:t>
          </a:r>
          <a:endParaRPr lang="uk-UA" sz="2000" dirty="0"/>
        </a:p>
      </dgm:t>
    </dgm:pt>
    <dgm:pt modelId="{4AAC7262-1AFA-4809-AF22-33A8CB0E5045}" type="parTrans" cxnId="{64431C88-3FB4-4781-99EE-9C78C763CCBF}">
      <dgm:prSet/>
      <dgm:spPr/>
      <dgm:t>
        <a:bodyPr/>
        <a:lstStyle/>
        <a:p>
          <a:endParaRPr lang="uk-UA"/>
        </a:p>
      </dgm:t>
    </dgm:pt>
    <dgm:pt modelId="{9689617B-78C3-4169-AE65-8BBAC7C24437}" type="sibTrans" cxnId="{64431C88-3FB4-4781-99EE-9C78C763CCBF}">
      <dgm:prSet/>
      <dgm:spPr/>
      <dgm:t>
        <a:bodyPr/>
        <a:lstStyle/>
        <a:p>
          <a:endParaRPr lang="uk-UA"/>
        </a:p>
      </dgm:t>
    </dgm:pt>
    <dgm:pt modelId="{19866DA3-B03A-4F4F-B73E-408CD94940E3}" type="pres">
      <dgm:prSet presAssocID="{C272B2B9-D72E-4CF4-B2C1-B741A8B5DA96}" presName="theList" presStyleCnt="0">
        <dgm:presLayoutVars>
          <dgm:dir/>
          <dgm:animLvl val="lvl"/>
          <dgm:resizeHandles val="exact"/>
        </dgm:presLayoutVars>
      </dgm:prSet>
      <dgm:spPr/>
    </dgm:pt>
    <dgm:pt modelId="{4E891962-EE11-4588-A41B-C2BFA063F953}" type="pres">
      <dgm:prSet presAssocID="{BE021A3B-BFB4-43A9-925A-7FC8C5E9D709}" presName="compNode" presStyleCnt="0"/>
      <dgm:spPr/>
    </dgm:pt>
    <dgm:pt modelId="{B8FF4D17-13E9-43F9-B4C0-71571853C034}" type="pres">
      <dgm:prSet presAssocID="{BE021A3B-BFB4-43A9-925A-7FC8C5E9D709}" presName="aNode" presStyleLbl="bgShp" presStyleIdx="0" presStyleCnt="2"/>
      <dgm:spPr/>
    </dgm:pt>
    <dgm:pt modelId="{BF3DD021-4657-4A7A-9087-32297A841F25}" type="pres">
      <dgm:prSet presAssocID="{BE021A3B-BFB4-43A9-925A-7FC8C5E9D709}" presName="textNode" presStyleLbl="bgShp" presStyleIdx="0" presStyleCnt="2"/>
      <dgm:spPr/>
    </dgm:pt>
    <dgm:pt modelId="{0D28F5EF-49AF-4FA9-B74C-AC16DA8EB22B}" type="pres">
      <dgm:prSet presAssocID="{BE021A3B-BFB4-43A9-925A-7FC8C5E9D709}" presName="compChildNode" presStyleCnt="0"/>
      <dgm:spPr/>
    </dgm:pt>
    <dgm:pt modelId="{5169FEB5-F2EB-462F-B9EC-16DA6D702407}" type="pres">
      <dgm:prSet presAssocID="{BE021A3B-BFB4-43A9-925A-7FC8C5E9D709}" presName="theInnerList" presStyleCnt="0"/>
      <dgm:spPr/>
    </dgm:pt>
    <dgm:pt modelId="{3B2926F8-38A9-47C9-8F93-BFBCDD52C9B7}" type="pres">
      <dgm:prSet presAssocID="{9AD68F9C-0429-41A5-A5FA-D540AB0AEF4E}" presName="childNode" presStyleLbl="node1" presStyleIdx="0" presStyleCnt="3">
        <dgm:presLayoutVars>
          <dgm:bulletEnabled val="1"/>
        </dgm:presLayoutVars>
      </dgm:prSet>
      <dgm:spPr/>
    </dgm:pt>
    <dgm:pt modelId="{466AD875-2E60-421E-9B48-C4CA00B8D100}" type="pres">
      <dgm:prSet presAssocID="{BE021A3B-BFB4-43A9-925A-7FC8C5E9D709}" presName="aSpace" presStyleCnt="0"/>
      <dgm:spPr/>
    </dgm:pt>
    <dgm:pt modelId="{0D267244-31D2-4517-96A8-B37CF816ED82}" type="pres">
      <dgm:prSet presAssocID="{A7E53E21-D60B-4FDC-8AFD-C47EA96E05B0}" presName="compNode" presStyleCnt="0"/>
      <dgm:spPr/>
    </dgm:pt>
    <dgm:pt modelId="{D7984BDD-8C36-47A2-9250-613C2B8034B3}" type="pres">
      <dgm:prSet presAssocID="{A7E53E21-D60B-4FDC-8AFD-C47EA96E05B0}" presName="aNode" presStyleLbl="bgShp" presStyleIdx="1" presStyleCnt="2"/>
      <dgm:spPr/>
    </dgm:pt>
    <dgm:pt modelId="{584F246A-EB8A-4EFE-9733-495C31D01A19}" type="pres">
      <dgm:prSet presAssocID="{A7E53E21-D60B-4FDC-8AFD-C47EA96E05B0}" presName="textNode" presStyleLbl="bgShp" presStyleIdx="1" presStyleCnt="2"/>
      <dgm:spPr/>
    </dgm:pt>
    <dgm:pt modelId="{A914E733-42D3-45D5-9210-9A3720294296}" type="pres">
      <dgm:prSet presAssocID="{A7E53E21-D60B-4FDC-8AFD-C47EA96E05B0}" presName="compChildNode" presStyleCnt="0"/>
      <dgm:spPr/>
    </dgm:pt>
    <dgm:pt modelId="{35175025-E692-48BD-8CCE-1002EA8885F9}" type="pres">
      <dgm:prSet presAssocID="{A7E53E21-D60B-4FDC-8AFD-C47EA96E05B0}" presName="theInnerList" presStyleCnt="0"/>
      <dgm:spPr/>
    </dgm:pt>
    <dgm:pt modelId="{39CB8C5A-8EBF-4F6A-9670-F9D34546739D}" type="pres">
      <dgm:prSet presAssocID="{FF2F8D6C-1F8F-49EE-B6D6-4D060FED1179}" presName="childNode" presStyleLbl="node1" presStyleIdx="1" presStyleCnt="3">
        <dgm:presLayoutVars>
          <dgm:bulletEnabled val="1"/>
        </dgm:presLayoutVars>
      </dgm:prSet>
      <dgm:spPr/>
    </dgm:pt>
    <dgm:pt modelId="{015A457E-D228-4C0B-A726-A68B11742FFE}" type="pres">
      <dgm:prSet presAssocID="{FF2F8D6C-1F8F-49EE-B6D6-4D060FED1179}" presName="aSpace2" presStyleCnt="0"/>
      <dgm:spPr/>
    </dgm:pt>
    <dgm:pt modelId="{BABBE885-847A-402B-A4B3-C76C0685E7F5}" type="pres">
      <dgm:prSet presAssocID="{D268D2C2-4A70-4AEE-AB9B-871171BDAB67}" presName="childNode" presStyleLbl="node1" presStyleIdx="2" presStyleCnt="3" custLinFactNeighborX="1311" custLinFactNeighborY="-22303">
        <dgm:presLayoutVars>
          <dgm:bulletEnabled val="1"/>
        </dgm:presLayoutVars>
      </dgm:prSet>
      <dgm:spPr/>
    </dgm:pt>
  </dgm:ptLst>
  <dgm:cxnLst>
    <dgm:cxn modelId="{FD379301-D30F-4A42-A2DA-91D325BFE708}" type="presOf" srcId="{A7E53E21-D60B-4FDC-8AFD-C47EA96E05B0}" destId="{584F246A-EB8A-4EFE-9733-495C31D01A19}" srcOrd="1" destOrd="0" presId="urn:microsoft.com/office/officeart/2005/8/layout/lProcess2"/>
    <dgm:cxn modelId="{B326D620-BA18-4C4D-81E3-9624AED3E1EC}" type="presOf" srcId="{C272B2B9-D72E-4CF4-B2C1-B741A8B5DA96}" destId="{19866DA3-B03A-4F4F-B73E-408CD94940E3}" srcOrd="0" destOrd="0" presId="urn:microsoft.com/office/officeart/2005/8/layout/lProcess2"/>
    <dgm:cxn modelId="{4317F234-6701-4FC2-BAA3-8BC22F35C350}" srcId="{A7E53E21-D60B-4FDC-8AFD-C47EA96E05B0}" destId="{FF2F8D6C-1F8F-49EE-B6D6-4D060FED1179}" srcOrd="0" destOrd="0" parTransId="{2B7D6A51-E4B8-471A-83B0-68612A88225F}" sibTransId="{BE97BF25-B58A-47CC-A50E-39D04AD2DFA4}"/>
    <dgm:cxn modelId="{AB727935-203C-4408-9EF9-04322A913415}" type="presOf" srcId="{BE021A3B-BFB4-43A9-925A-7FC8C5E9D709}" destId="{BF3DD021-4657-4A7A-9087-32297A841F25}" srcOrd="1" destOrd="0" presId="urn:microsoft.com/office/officeart/2005/8/layout/lProcess2"/>
    <dgm:cxn modelId="{93F21F39-E3CC-45CE-98D3-BAA8B54C9412}" type="presOf" srcId="{9AD68F9C-0429-41A5-A5FA-D540AB0AEF4E}" destId="{3B2926F8-38A9-47C9-8F93-BFBCDD52C9B7}" srcOrd="0" destOrd="0" presId="urn:microsoft.com/office/officeart/2005/8/layout/lProcess2"/>
    <dgm:cxn modelId="{59E2F43B-ACB0-4744-80B2-05C305B60276}" type="presOf" srcId="{A7E53E21-D60B-4FDC-8AFD-C47EA96E05B0}" destId="{D7984BDD-8C36-47A2-9250-613C2B8034B3}" srcOrd="0" destOrd="0" presId="urn:microsoft.com/office/officeart/2005/8/layout/lProcess2"/>
    <dgm:cxn modelId="{6F04006E-3E69-48AC-A289-E19D25419DBD}" type="presOf" srcId="{BE021A3B-BFB4-43A9-925A-7FC8C5E9D709}" destId="{B8FF4D17-13E9-43F9-B4C0-71571853C034}" srcOrd="0" destOrd="0" presId="urn:microsoft.com/office/officeart/2005/8/layout/lProcess2"/>
    <dgm:cxn modelId="{2DF4396E-102C-41A5-99B0-247291663AAE}" srcId="{BE021A3B-BFB4-43A9-925A-7FC8C5E9D709}" destId="{9AD68F9C-0429-41A5-A5FA-D540AB0AEF4E}" srcOrd="0" destOrd="0" parTransId="{8AD8E2BA-4D36-4BCD-B238-0B0E7A40503F}" sibTransId="{A91D9F15-C400-40DE-8F46-CD14D410F83E}"/>
    <dgm:cxn modelId="{E24AF180-0558-4B5A-AC37-19F1FEA9AEB4}" type="presOf" srcId="{D268D2C2-4A70-4AEE-AB9B-871171BDAB67}" destId="{BABBE885-847A-402B-A4B3-C76C0685E7F5}" srcOrd="0" destOrd="0" presId="urn:microsoft.com/office/officeart/2005/8/layout/lProcess2"/>
    <dgm:cxn modelId="{64431C88-3FB4-4781-99EE-9C78C763CCBF}" srcId="{A7E53E21-D60B-4FDC-8AFD-C47EA96E05B0}" destId="{D268D2C2-4A70-4AEE-AB9B-871171BDAB67}" srcOrd="1" destOrd="0" parTransId="{4AAC7262-1AFA-4809-AF22-33A8CB0E5045}" sibTransId="{9689617B-78C3-4169-AE65-8BBAC7C24437}"/>
    <dgm:cxn modelId="{20B83C90-816C-45A4-953A-3324679FFF4F}" srcId="{C272B2B9-D72E-4CF4-B2C1-B741A8B5DA96}" destId="{BE021A3B-BFB4-43A9-925A-7FC8C5E9D709}" srcOrd="0" destOrd="0" parTransId="{2A363396-C5EE-4028-A999-581E8B153007}" sibTransId="{2EE1A392-6BFD-4430-9736-79498EEFA48A}"/>
    <dgm:cxn modelId="{087A1D97-61D0-4187-A170-C081660800CC}" type="presOf" srcId="{FF2F8D6C-1F8F-49EE-B6D6-4D060FED1179}" destId="{39CB8C5A-8EBF-4F6A-9670-F9D34546739D}" srcOrd="0" destOrd="0" presId="urn:microsoft.com/office/officeart/2005/8/layout/lProcess2"/>
    <dgm:cxn modelId="{9DBF3FFC-71B6-40A8-93F3-DC0FCEBA9185}" srcId="{C272B2B9-D72E-4CF4-B2C1-B741A8B5DA96}" destId="{A7E53E21-D60B-4FDC-8AFD-C47EA96E05B0}" srcOrd="1" destOrd="0" parTransId="{CD60E703-1847-4CDC-82D3-5891A39203D1}" sibTransId="{0EB32EAD-499F-4C24-B43B-A1201DF5E5F8}"/>
    <dgm:cxn modelId="{013EC318-4978-4CB6-A577-447F266AF621}" type="presParOf" srcId="{19866DA3-B03A-4F4F-B73E-408CD94940E3}" destId="{4E891962-EE11-4588-A41B-C2BFA063F953}" srcOrd="0" destOrd="0" presId="urn:microsoft.com/office/officeart/2005/8/layout/lProcess2"/>
    <dgm:cxn modelId="{60094610-AD0D-44CF-B2AF-81EE0D1BC675}" type="presParOf" srcId="{4E891962-EE11-4588-A41B-C2BFA063F953}" destId="{B8FF4D17-13E9-43F9-B4C0-71571853C034}" srcOrd="0" destOrd="0" presId="urn:microsoft.com/office/officeart/2005/8/layout/lProcess2"/>
    <dgm:cxn modelId="{939C30E4-24F6-4300-B272-2977227101F1}" type="presParOf" srcId="{4E891962-EE11-4588-A41B-C2BFA063F953}" destId="{BF3DD021-4657-4A7A-9087-32297A841F25}" srcOrd="1" destOrd="0" presId="urn:microsoft.com/office/officeart/2005/8/layout/lProcess2"/>
    <dgm:cxn modelId="{8CA2F74C-6AFC-4658-AA1E-5F0896FC2D1F}" type="presParOf" srcId="{4E891962-EE11-4588-A41B-C2BFA063F953}" destId="{0D28F5EF-49AF-4FA9-B74C-AC16DA8EB22B}" srcOrd="2" destOrd="0" presId="urn:microsoft.com/office/officeart/2005/8/layout/lProcess2"/>
    <dgm:cxn modelId="{6688F97D-3137-4528-AFFE-C66C4D5CBD15}" type="presParOf" srcId="{0D28F5EF-49AF-4FA9-B74C-AC16DA8EB22B}" destId="{5169FEB5-F2EB-462F-B9EC-16DA6D702407}" srcOrd="0" destOrd="0" presId="urn:microsoft.com/office/officeart/2005/8/layout/lProcess2"/>
    <dgm:cxn modelId="{81565251-595B-47B7-BB49-8287AC292433}" type="presParOf" srcId="{5169FEB5-F2EB-462F-B9EC-16DA6D702407}" destId="{3B2926F8-38A9-47C9-8F93-BFBCDD52C9B7}" srcOrd="0" destOrd="0" presId="urn:microsoft.com/office/officeart/2005/8/layout/lProcess2"/>
    <dgm:cxn modelId="{CC8EBD64-D556-4CE8-805A-8311F761724B}" type="presParOf" srcId="{19866DA3-B03A-4F4F-B73E-408CD94940E3}" destId="{466AD875-2E60-421E-9B48-C4CA00B8D100}" srcOrd="1" destOrd="0" presId="urn:microsoft.com/office/officeart/2005/8/layout/lProcess2"/>
    <dgm:cxn modelId="{A5481746-3BD9-41B6-A7CF-7A4F3DFDB529}" type="presParOf" srcId="{19866DA3-B03A-4F4F-B73E-408CD94940E3}" destId="{0D267244-31D2-4517-96A8-B37CF816ED82}" srcOrd="2" destOrd="0" presId="urn:microsoft.com/office/officeart/2005/8/layout/lProcess2"/>
    <dgm:cxn modelId="{BBF42D7E-B9F8-47B0-8610-B89F6C2A3AAB}" type="presParOf" srcId="{0D267244-31D2-4517-96A8-B37CF816ED82}" destId="{D7984BDD-8C36-47A2-9250-613C2B8034B3}" srcOrd="0" destOrd="0" presId="urn:microsoft.com/office/officeart/2005/8/layout/lProcess2"/>
    <dgm:cxn modelId="{97C1FA53-8CE4-49C0-A779-A43A7B49FB8A}" type="presParOf" srcId="{0D267244-31D2-4517-96A8-B37CF816ED82}" destId="{584F246A-EB8A-4EFE-9733-495C31D01A19}" srcOrd="1" destOrd="0" presId="urn:microsoft.com/office/officeart/2005/8/layout/lProcess2"/>
    <dgm:cxn modelId="{651028FA-493F-40F6-9939-E7931730ED51}" type="presParOf" srcId="{0D267244-31D2-4517-96A8-B37CF816ED82}" destId="{A914E733-42D3-45D5-9210-9A3720294296}" srcOrd="2" destOrd="0" presId="urn:microsoft.com/office/officeart/2005/8/layout/lProcess2"/>
    <dgm:cxn modelId="{311F59D1-4D50-405A-97F2-60F602FE3DEB}" type="presParOf" srcId="{A914E733-42D3-45D5-9210-9A3720294296}" destId="{35175025-E692-48BD-8CCE-1002EA8885F9}" srcOrd="0" destOrd="0" presId="urn:microsoft.com/office/officeart/2005/8/layout/lProcess2"/>
    <dgm:cxn modelId="{206EF7FC-CB37-497C-830C-A70F1DFDA231}" type="presParOf" srcId="{35175025-E692-48BD-8CCE-1002EA8885F9}" destId="{39CB8C5A-8EBF-4F6A-9670-F9D34546739D}" srcOrd="0" destOrd="0" presId="urn:microsoft.com/office/officeart/2005/8/layout/lProcess2"/>
    <dgm:cxn modelId="{FCD91226-8F2D-41F6-8A42-F097626F126B}" type="presParOf" srcId="{35175025-E692-48BD-8CCE-1002EA8885F9}" destId="{015A457E-D228-4C0B-A726-A68B11742FFE}" srcOrd="1" destOrd="0" presId="urn:microsoft.com/office/officeart/2005/8/layout/lProcess2"/>
    <dgm:cxn modelId="{836ECB4B-11DB-4D64-AD1C-9A33380B63D2}" type="presParOf" srcId="{35175025-E692-48BD-8CCE-1002EA8885F9}" destId="{BABBE885-847A-402B-A4B3-C76C0685E7F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949B92A-01F7-46F0-82A4-8FE4AA3BA5A8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</dgm:pt>
    <dgm:pt modelId="{DC7B21CA-BDCF-48C3-9148-DA6452B00537}">
      <dgm:prSet phldrT="[Текст]"/>
      <dgm:spPr/>
      <dgm:t>
        <a:bodyPr/>
        <a:lstStyle/>
        <a:p>
          <a:r>
            <a:rPr lang="uk-UA" b="1" i="0" dirty="0"/>
            <a:t>Сформуйте комплект реєстраційних документів</a:t>
          </a:r>
          <a:endParaRPr lang="uk-UA" dirty="0"/>
        </a:p>
      </dgm:t>
    </dgm:pt>
    <dgm:pt modelId="{07D015F3-8DE7-40A9-9CE1-F6648258DDA1}" type="parTrans" cxnId="{E6887444-24AD-443A-A5C8-45DE9A18BECC}">
      <dgm:prSet/>
      <dgm:spPr/>
      <dgm:t>
        <a:bodyPr/>
        <a:lstStyle/>
        <a:p>
          <a:endParaRPr lang="uk-UA"/>
        </a:p>
      </dgm:t>
    </dgm:pt>
    <dgm:pt modelId="{E103961B-52E3-4336-9CED-2BCF45FE00CD}" type="sibTrans" cxnId="{E6887444-24AD-443A-A5C8-45DE9A18BECC}">
      <dgm:prSet/>
      <dgm:spPr/>
      <dgm:t>
        <a:bodyPr/>
        <a:lstStyle/>
        <a:p>
          <a:endParaRPr lang="uk-UA"/>
        </a:p>
      </dgm:t>
    </dgm:pt>
    <dgm:pt modelId="{2895957A-2333-4C7C-821F-769EF52567A0}">
      <dgm:prSet phldrT="[Текст]"/>
      <dgm:spPr/>
      <dgm:t>
        <a:bodyPr/>
        <a:lstStyle/>
        <a:p>
          <a:r>
            <a:rPr lang="uk-UA" b="1" i="0" noProof="0" dirty="0"/>
            <a:t>Надішліть</a:t>
          </a:r>
          <a:r>
            <a:rPr lang="ru-RU" b="1" i="0" dirty="0"/>
            <a:t> на </a:t>
          </a:r>
          <a:r>
            <a:rPr lang="uk-UA" b="1" i="0" noProof="0" dirty="0"/>
            <a:t>електронну</a:t>
          </a:r>
          <a:r>
            <a:rPr lang="ru-RU" b="1" i="0" dirty="0"/>
            <a:t> адресу </a:t>
          </a:r>
          <a:r>
            <a:rPr lang="uk-UA" b="1" i="0" noProof="0" dirty="0"/>
            <a:t>приймальної</a:t>
          </a:r>
          <a:r>
            <a:rPr lang="ru-RU" b="1" i="0" dirty="0"/>
            <a:t> </a:t>
          </a:r>
          <a:r>
            <a:rPr lang="uk-UA" b="1" i="0" noProof="0" dirty="0"/>
            <a:t>комісії</a:t>
          </a:r>
          <a:r>
            <a:rPr lang="ru-RU" b="1" i="0" dirty="0"/>
            <a:t> </a:t>
          </a:r>
          <a:r>
            <a:rPr lang="uk-UA" b="1" i="0" noProof="0" dirty="0"/>
            <a:t>копії</a:t>
          </a:r>
          <a:r>
            <a:rPr lang="ru-RU" b="1" i="0" dirty="0"/>
            <a:t> </a:t>
          </a:r>
          <a:r>
            <a:rPr lang="uk-UA" b="1" i="0" noProof="0" dirty="0"/>
            <a:t>реєстраційних</a:t>
          </a:r>
          <a:r>
            <a:rPr lang="ru-RU" b="1" i="0" dirty="0"/>
            <a:t> </a:t>
          </a:r>
          <a:r>
            <a:rPr lang="uk-UA" b="1" i="0" noProof="0" dirty="0"/>
            <a:t>документів</a:t>
          </a:r>
          <a:endParaRPr lang="uk-UA" noProof="0" dirty="0"/>
        </a:p>
      </dgm:t>
    </dgm:pt>
    <dgm:pt modelId="{94496BA7-24D9-4E12-A378-D44E9951DCF1}" type="parTrans" cxnId="{7F308A60-A65D-409A-89A4-73021D3292B8}">
      <dgm:prSet/>
      <dgm:spPr/>
      <dgm:t>
        <a:bodyPr/>
        <a:lstStyle/>
        <a:p>
          <a:endParaRPr lang="uk-UA"/>
        </a:p>
      </dgm:t>
    </dgm:pt>
    <dgm:pt modelId="{19809F3E-366E-40C4-A659-9DB74F847B06}" type="sibTrans" cxnId="{7F308A60-A65D-409A-89A4-73021D3292B8}">
      <dgm:prSet/>
      <dgm:spPr/>
      <dgm:t>
        <a:bodyPr/>
        <a:lstStyle/>
        <a:p>
          <a:endParaRPr lang="uk-UA"/>
        </a:p>
      </dgm:t>
    </dgm:pt>
    <dgm:pt modelId="{ECA69F52-6504-402C-87EC-9E90A978A40D}">
      <dgm:prSet phldrT="[Текст]"/>
      <dgm:spPr/>
      <dgm:t>
        <a:bodyPr/>
        <a:lstStyle/>
        <a:p>
          <a:pPr>
            <a:buFont typeface="+mj-lt"/>
            <a:buAutoNum type="arabicPeriod" startAt="3"/>
          </a:pPr>
          <a:r>
            <a:rPr lang="uk-UA" b="1" i="0" noProof="0" dirty="0"/>
            <a:t>Отримайте скановану копію екзаменаційного листка</a:t>
          </a:r>
          <a:endParaRPr lang="uk-UA" noProof="0" dirty="0"/>
        </a:p>
      </dgm:t>
    </dgm:pt>
    <dgm:pt modelId="{FF46F20F-B377-4B38-8D08-2CFE92364A1F}" type="parTrans" cxnId="{F9846DA9-3079-4F88-823B-457D9A69E8D1}">
      <dgm:prSet/>
      <dgm:spPr/>
      <dgm:t>
        <a:bodyPr/>
        <a:lstStyle/>
        <a:p>
          <a:endParaRPr lang="uk-UA"/>
        </a:p>
      </dgm:t>
    </dgm:pt>
    <dgm:pt modelId="{9D4E809D-E97F-42AD-945E-FE72900B7581}" type="sibTrans" cxnId="{F9846DA9-3079-4F88-823B-457D9A69E8D1}">
      <dgm:prSet/>
      <dgm:spPr/>
      <dgm:t>
        <a:bodyPr/>
        <a:lstStyle/>
        <a:p>
          <a:endParaRPr lang="uk-UA"/>
        </a:p>
      </dgm:t>
    </dgm:pt>
    <dgm:pt modelId="{CA310DC7-7CAC-498A-95E4-85D52304CB0B}" type="pres">
      <dgm:prSet presAssocID="{A949B92A-01F7-46F0-82A4-8FE4AA3BA5A8}" presName="CompostProcess" presStyleCnt="0">
        <dgm:presLayoutVars>
          <dgm:dir/>
          <dgm:resizeHandles val="exact"/>
        </dgm:presLayoutVars>
      </dgm:prSet>
      <dgm:spPr/>
    </dgm:pt>
    <dgm:pt modelId="{AA81034B-20A0-4348-ACFE-E4D57E56AC37}" type="pres">
      <dgm:prSet presAssocID="{A949B92A-01F7-46F0-82A4-8FE4AA3BA5A8}" presName="arrow" presStyleLbl="bgShp" presStyleIdx="0" presStyleCnt="1"/>
      <dgm:spPr/>
    </dgm:pt>
    <dgm:pt modelId="{80E3B7D9-DB6D-4FE5-8509-0FF9E1E6BD4A}" type="pres">
      <dgm:prSet presAssocID="{A949B92A-01F7-46F0-82A4-8FE4AA3BA5A8}" presName="linearProcess" presStyleCnt="0"/>
      <dgm:spPr/>
    </dgm:pt>
    <dgm:pt modelId="{F7BECFC8-B6D0-4ACC-AB0A-AEC99E1F4D42}" type="pres">
      <dgm:prSet presAssocID="{DC7B21CA-BDCF-48C3-9148-DA6452B00537}" presName="textNode" presStyleLbl="node1" presStyleIdx="0" presStyleCnt="3" custScaleY="120704">
        <dgm:presLayoutVars>
          <dgm:bulletEnabled val="1"/>
        </dgm:presLayoutVars>
      </dgm:prSet>
      <dgm:spPr/>
    </dgm:pt>
    <dgm:pt modelId="{D6A4651E-CC39-402D-964A-D94809665908}" type="pres">
      <dgm:prSet presAssocID="{E103961B-52E3-4336-9CED-2BCF45FE00CD}" presName="sibTrans" presStyleCnt="0"/>
      <dgm:spPr/>
    </dgm:pt>
    <dgm:pt modelId="{D51FB5F1-11FC-45F3-B1D2-A7CC0AA1845E}" type="pres">
      <dgm:prSet presAssocID="{2895957A-2333-4C7C-821F-769EF52567A0}" presName="textNode" presStyleLbl="node1" presStyleIdx="1" presStyleCnt="3" custScaleY="126432">
        <dgm:presLayoutVars>
          <dgm:bulletEnabled val="1"/>
        </dgm:presLayoutVars>
      </dgm:prSet>
      <dgm:spPr/>
    </dgm:pt>
    <dgm:pt modelId="{831EBCA1-4C01-44C2-8245-695DE6D52C72}" type="pres">
      <dgm:prSet presAssocID="{19809F3E-366E-40C4-A659-9DB74F847B06}" presName="sibTrans" presStyleCnt="0"/>
      <dgm:spPr/>
    </dgm:pt>
    <dgm:pt modelId="{491EFE06-48FD-4C1E-A3F1-C067B01CB8CC}" type="pres">
      <dgm:prSet presAssocID="{ECA69F52-6504-402C-87EC-9E90A978A40D}" presName="textNode" presStyleLbl="node1" presStyleIdx="2" presStyleCnt="3" custScaleY="123159">
        <dgm:presLayoutVars>
          <dgm:bulletEnabled val="1"/>
        </dgm:presLayoutVars>
      </dgm:prSet>
      <dgm:spPr/>
    </dgm:pt>
  </dgm:ptLst>
  <dgm:cxnLst>
    <dgm:cxn modelId="{3E4DDB16-C9F5-4620-8009-16A3AEC5BE3E}" type="presOf" srcId="{A949B92A-01F7-46F0-82A4-8FE4AA3BA5A8}" destId="{CA310DC7-7CAC-498A-95E4-85D52304CB0B}" srcOrd="0" destOrd="0" presId="urn:microsoft.com/office/officeart/2005/8/layout/hProcess9"/>
    <dgm:cxn modelId="{7F308A60-A65D-409A-89A4-73021D3292B8}" srcId="{A949B92A-01F7-46F0-82A4-8FE4AA3BA5A8}" destId="{2895957A-2333-4C7C-821F-769EF52567A0}" srcOrd="1" destOrd="0" parTransId="{94496BA7-24D9-4E12-A378-D44E9951DCF1}" sibTransId="{19809F3E-366E-40C4-A659-9DB74F847B06}"/>
    <dgm:cxn modelId="{E6887444-24AD-443A-A5C8-45DE9A18BECC}" srcId="{A949B92A-01F7-46F0-82A4-8FE4AA3BA5A8}" destId="{DC7B21CA-BDCF-48C3-9148-DA6452B00537}" srcOrd="0" destOrd="0" parTransId="{07D015F3-8DE7-40A9-9CE1-F6648258DDA1}" sibTransId="{E103961B-52E3-4336-9CED-2BCF45FE00CD}"/>
    <dgm:cxn modelId="{4570F15A-8DB4-4F4C-8818-025F7FFED012}" type="presOf" srcId="{2895957A-2333-4C7C-821F-769EF52567A0}" destId="{D51FB5F1-11FC-45F3-B1D2-A7CC0AA1845E}" srcOrd="0" destOrd="0" presId="urn:microsoft.com/office/officeart/2005/8/layout/hProcess9"/>
    <dgm:cxn modelId="{E58D3991-D011-406D-85B1-E9BCBC365FA4}" type="presOf" srcId="{ECA69F52-6504-402C-87EC-9E90A978A40D}" destId="{491EFE06-48FD-4C1E-A3F1-C067B01CB8CC}" srcOrd="0" destOrd="0" presId="urn:microsoft.com/office/officeart/2005/8/layout/hProcess9"/>
    <dgm:cxn modelId="{F9846DA9-3079-4F88-823B-457D9A69E8D1}" srcId="{A949B92A-01F7-46F0-82A4-8FE4AA3BA5A8}" destId="{ECA69F52-6504-402C-87EC-9E90A978A40D}" srcOrd="2" destOrd="0" parTransId="{FF46F20F-B377-4B38-8D08-2CFE92364A1F}" sibTransId="{9D4E809D-E97F-42AD-945E-FE72900B7581}"/>
    <dgm:cxn modelId="{4EA71BBA-E30F-40F1-ABF2-EB9124A54AC6}" type="presOf" srcId="{DC7B21CA-BDCF-48C3-9148-DA6452B00537}" destId="{F7BECFC8-B6D0-4ACC-AB0A-AEC99E1F4D42}" srcOrd="0" destOrd="0" presId="urn:microsoft.com/office/officeart/2005/8/layout/hProcess9"/>
    <dgm:cxn modelId="{26DCA41D-BC93-4CDE-A2E7-E61537F3072A}" type="presParOf" srcId="{CA310DC7-7CAC-498A-95E4-85D52304CB0B}" destId="{AA81034B-20A0-4348-ACFE-E4D57E56AC37}" srcOrd="0" destOrd="0" presId="urn:microsoft.com/office/officeart/2005/8/layout/hProcess9"/>
    <dgm:cxn modelId="{6486D61D-0EF8-48BA-B9F0-17B8BC67BA14}" type="presParOf" srcId="{CA310DC7-7CAC-498A-95E4-85D52304CB0B}" destId="{80E3B7D9-DB6D-4FE5-8509-0FF9E1E6BD4A}" srcOrd="1" destOrd="0" presId="urn:microsoft.com/office/officeart/2005/8/layout/hProcess9"/>
    <dgm:cxn modelId="{4352B265-83E3-411A-8239-7963792EC782}" type="presParOf" srcId="{80E3B7D9-DB6D-4FE5-8509-0FF9E1E6BD4A}" destId="{F7BECFC8-B6D0-4ACC-AB0A-AEC99E1F4D42}" srcOrd="0" destOrd="0" presId="urn:microsoft.com/office/officeart/2005/8/layout/hProcess9"/>
    <dgm:cxn modelId="{0CF74964-15B4-44CA-A3EF-0D476F388233}" type="presParOf" srcId="{80E3B7D9-DB6D-4FE5-8509-0FF9E1E6BD4A}" destId="{D6A4651E-CC39-402D-964A-D94809665908}" srcOrd="1" destOrd="0" presId="urn:microsoft.com/office/officeart/2005/8/layout/hProcess9"/>
    <dgm:cxn modelId="{9F598560-1E02-46E8-B87F-F83D63FE28B3}" type="presParOf" srcId="{80E3B7D9-DB6D-4FE5-8509-0FF9E1E6BD4A}" destId="{D51FB5F1-11FC-45F3-B1D2-A7CC0AA1845E}" srcOrd="2" destOrd="0" presId="urn:microsoft.com/office/officeart/2005/8/layout/hProcess9"/>
    <dgm:cxn modelId="{FA7D5881-6B0B-4519-84F3-37AE79CAA06E}" type="presParOf" srcId="{80E3B7D9-DB6D-4FE5-8509-0FF9E1E6BD4A}" destId="{831EBCA1-4C01-44C2-8245-695DE6D52C72}" srcOrd="3" destOrd="0" presId="urn:microsoft.com/office/officeart/2005/8/layout/hProcess9"/>
    <dgm:cxn modelId="{3B32E688-C6C8-49D5-AAC5-76BD1E793EC0}" type="presParOf" srcId="{80E3B7D9-DB6D-4FE5-8509-0FF9E1E6BD4A}" destId="{491EFE06-48FD-4C1E-A3F1-C067B01CB8C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054E53-85FD-4AA6-89CB-F38C006E36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uk-UA"/>
        </a:p>
      </dgm:t>
    </dgm:pt>
    <dgm:pt modelId="{781A166A-DDCE-472C-9BBC-B2BFC946AC19}">
      <dgm:prSet/>
      <dgm:spPr/>
      <dgm:t>
        <a:bodyPr/>
        <a:lstStyle/>
        <a:p>
          <a:r>
            <a:rPr lang="uk-UA"/>
            <a:t>заповнена заява-анкета</a:t>
          </a:r>
        </a:p>
      </dgm:t>
    </dgm:pt>
    <dgm:pt modelId="{4A09F2A9-1EC0-47E1-9822-57BA160698C7}" type="parTrans" cxnId="{60F79DFE-79D9-4E8B-ACED-8B2344E886D3}">
      <dgm:prSet/>
      <dgm:spPr/>
      <dgm:t>
        <a:bodyPr/>
        <a:lstStyle/>
        <a:p>
          <a:endParaRPr lang="uk-UA"/>
        </a:p>
      </dgm:t>
    </dgm:pt>
    <dgm:pt modelId="{1F7B8A13-D39B-484B-8A47-307281CCCE0D}" type="sibTrans" cxnId="{60F79DFE-79D9-4E8B-ACED-8B2344E886D3}">
      <dgm:prSet/>
      <dgm:spPr/>
      <dgm:t>
        <a:bodyPr/>
        <a:lstStyle/>
        <a:p>
          <a:endParaRPr lang="uk-UA"/>
        </a:p>
      </dgm:t>
    </dgm:pt>
    <dgm:pt modelId="{D69D3018-7CB1-4B7D-BA98-72B37B0881FF}">
      <dgm:prSet/>
      <dgm:spPr/>
      <dgm:t>
        <a:bodyPr/>
        <a:lstStyle/>
        <a:p>
          <a:r>
            <a:rPr lang="uk-UA"/>
            <a:t>документ, що посвідчує особу</a:t>
          </a:r>
        </a:p>
      </dgm:t>
    </dgm:pt>
    <dgm:pt modelId="{BD4F460E-A3F8-4957-AE8B-816FA583C6B1}" type="parTrans" cxnId="{7AD04F3A-1F87-4A41-B641-F26DDDBA689B}">
      <dgm:prSet/>
      <dgm:spPr/>
      <dgm:t>
        <a:bodyPr/>
        <a:lstStyle/>
        <a:p>
          <a:endParaRPr lang="uk-UA"/>
        </a:p>
      </dgm:t>
    </dgm:pt>
    <dgm:pt modelId="{19F0CE47-7565-4566-84E9-713D0D01B3B1}" type="sibTrans" cxnId="{7AD04F3A-1F87-4A41-B641-F26DDDBA689B}">
      <dgm:prSet/>
      <dgm:spPr/>
      <dgm:t>
        <a:bodyPr/>
        <a:lstStyle/>
        <a:p>
          <a:endParaRPr lang="uk-UA"/>
        </a:p>
      </dgm:t>
    </dgm:pt>
    <dgm:pt modelId="{75D93641-1AA8-4C82-B937-5A52C175386B}">
      <dgm:prSet/>
      <dgm:spPr/>
      <dgm:t>
        <a:bodyPr/>
        <a:lstStyle/>
        <a:p>
          <a:r>
            <a:rPr lang="uk-UA"/>
            <a:t>облікова картка платника податків</a:t>
          </a:r>
        </a:p>
      </dgm:t>
    </dgm:pt>
    <dgm:pt modelId="{E282EB26-8A2E-4A51-9CA9-DA3FD655ABC1}" type="parTrans" cxnId="{31A17894-4E63-43B4-96E5-80E3E2EE2C9A}">
      <dgm:prSet/>
      <dgm:spPr/>
      <dgm:t>
        <a:bodyPr/>
        <a:lstStyle/>
        <a:p>
          <a:endParaRPr lang="uk-UA"/>
        </a:p>
      </dgm:t>
    </dgm:pt>
    <dgm:pt modelId="{891EC29B-C86D-488F-A65A-78006A6B22A2}" type="sibTrans" cxnId="{31A17894-4E63-43B4-96E5-80E3E2EE2C9A}">
      <dgm:prSet/>
      <dgm:spPr/>
      <dgm:t>
        <a:bodyPr/>
        <a:lstStyle/>
        <a:p>
          <a:endParaRPr lang="uk-UA"/>
        </a:p>
      </dgm:t>
    </dgm:pt>
    <dgm:pt modelId="{7AA1061E-932B-43DA-B6A0-9CCD13A159FB}">
      <dgm:prSet/>
      <dgm:spPr/>
      <dgm:t>
        <a:bodyPr/>
        <a:lstStyle/>
        <a:p>
          <a:r>
            <a:rPr lang="uk-UA"/>
            <a:t>фотокартка для документів</a:t>
          </a:r>
        </a:p>
      </dgm:t>
    </dgm:pt>
    <dgm:pt modelId="{32519CB2-386B-4190-994B-47A1323B7DA1}" type="parTrans" cxnId="{9FEE852A-6F19-49A8-A776-7A02A6ED0ADF}">
      <dgm:prSet/>
      <dgm:spPr/>
      <dgm:t>
        <a:bodyPr/>
        <a:lstStyle/>
        <a:p>
          <a:endParaRPr lang="uk-UA"/>
        </a:p>
      </dgm:t>
    </dgm:pt>
    <dgm:pt modelId="{F658EE4D-8BE3-4123-BA86-1C6BC3C462C2}" type="sibTrans" cxnId="{9FEE852A-6F19-49A8-A776-7A02A6ED0ADF}">
      <dgm:prSet/>
      <dgm:spPr/>
      <dgm:t>
        <a:bodyPr/>
        <a:lstStyle/>
        <a:p>
          <a:endParaRPr lang="uk-UA"/>
        </a:p>
      </dgm:t>
    </dgm:pt>
    <dgm:pt modelId="{DF256E4D-048F-40D0-AD33-16A43DBB7C59}">
      <dgm:prSet/>
      <dgm:spPr/>
      <dgm:t>
        <a:bodyPr/>
        <a:lstStyle/>
        <a:p>
          <a:r>
            <a:rPr lang="uk-UA"/>
            <a:t>документ про здобутий ступінь вищої освіти для осіб, які завершили навчання в минулих роках</a:t>
          </a:r>
        </a:p>
      </dgm:t>
    </dgm:pt>
    <dgm:pt modelId="{7EB734CF-E7CD-443E-A235-F1DEAA217294}" type="parTrans" cxnId="{3DF53267-D52B-44A3-8658-FA7736DCC135}">
      <dgm:prSet/>
      <dgm:spPr/>
      <dgm:t>
        <a:bodyPr/>
        <a:lstStyle/>
        <a:p>
          <a:endParaRPr lang="uk-UA"/>
        </a:p>
      </dgm:t>
    </dgm:pt>
    <dgm:pt modelId="{CC5A34F4-6350-4DE6-89D8-682700847AFE}" type="sibTrans" cxnId="{3DF53267-D52B-44A3-8658-FA7736DCC135}">
      <dgm:prSet/>
      <dgm:spPr/>
      <dgm:t>
        <a:bodyPr/>
        <a:lstStyle/>
        <a:p>
          <a:endParaRPr lang="uk-UA"/>
        </a:p>
      </dgm:t>
    </dgm:pt>
    <dgm:pt modelId="{7578C954-CB68-4B8B-9350-45A3196567DE}" type="pres">
      <dgm:prSet presAssocID="{DF054E53-85FD-4AA6-89CB-F38C006E36E7}" presName="Name0" presStyleCnt="0">
        <dgm:presLayoutVars>
          <dgm:chMax val="7"/>
          <dgm:chPref val="7"/>
          <dgm:dir/>
        </dgm:presLayoutVars>
      </dgm:prSet>
      <dgm:spPr/>
    </dgm:pt>
    <dgm:pt modelId="{A526C8FB-008A-43BE-BC8B-8509AF454E4D}" type="pres">
      <dgm:prSet presAssocID="{DF054E53-85FD-4AA6-89CB-F38C006E36E7}" presName="Name1" presStyleCnt="0"/>
      <dgm:spPr/>
    </dgm:pt>
    <dgm:pt modelId="{59BEAA42-98A7-4118-850D-84FF855DFCC2}" type="pres">
      <dgm:prSet presAssocID="{DF054E53-85FD-4AA6-89CB-F38C006E36E7}" presName="cycle" presStyleCnt="0"/>
      <dgm:spPr/>
    </dgm:pt>
    <dgm:pt modelId="{72DB257A-A490-4AC8-BA9C-44A2151605CC}" type="pres">
      <dgm:prSet presAssocID="{DF054E53-85FD-4AA6-89CB-F38C006E36E7}" presName="srcNode" presStyleLbl="node1" presStyleIdx="0" presStyleCnt="5"/>
      <dgm:spPr/>
    </dgm:pt>
    <dgm:pt modelId="{B66ACE78-91C6-4B36-9FBE-698EFBCB354E}" type="pres">
      <dgm:prSet presAssocID="{DF054E53-85FD-4AA6-89CB-F38C006E36E7}" presName="conn" presStyleLbl="parChTrans1D2" presStyleIdx="0" presStyleCnt="1"/>
      <dgm:spPr/>
    </dgm:pt>
    <dgm:pt modelId="{80B3C21E-962E-4F4C-8A96-5DE8AC718B75}" type="pres">
      <dgm:prSet presAssocID="{DF054E53-85FD-4AA6-89CB-F38C006E36E7}" presName="extraNode" presStyleLbl="node1" presStyleIdx="0" presStyleCnt="5"/>
      <dgm:spPr/>
    </dgm:pt>
    <dgm:pt modelId="{FA0940D8-03C1-4D80-9A91-CBD1E6866C97}" type="pres">
      <dgm:prSet presAssocID="{DF054E53-85FD-4AA6-89CB-F38C006E36E7}" presName="dstNode" presStyleLbl="node1" presStyleIdx="0" presStyleCnt="5"/>
      <dgm:spPr/>
    </dgm:pt>
    <dgm:pt modelId="{692FAF38-4C64-43F9-B682-277918E6F19D}" type="pres">
      <dgm:prSet presAssocID="{781A166A-DDCE-472C-9BBC-B2BFC946AC19}" presName="text_1" presStyleLbl="node1" presStyleIdx="0" presStyleCnt="5">
        <dgm:presLayoutVars>
          <dgm:bulletEnabled val="1"/>
        </dgm:presLayoutVars>
      </dgm:prSet>
      <dgm:spPr/>
    </dgm:pt>
    <dgm:pt modelId="{37938011-F061-4053-B049-04675E901D99}" type="pres">
      <dgm:prSet presAssocID="{781A166A-DDCE-472C-9BBC-B2BFC946AC19}" presName="accent_1" presStyleCnt="0"/>
      <dgm:spPr/>
    </dgm:pt>
    <dgm:pt modelId="{AF2B67D8-548F-4FBC-A1BC-5C8273AF4999}" type="pres">
      <dgm:prSet presAssocID="{781A166A-DDCE-472C-9BBC-B2BFC946AC19}" presName="accentRepeatNode" presStyleLbl="solidFgAcc1" presStyleIdx="0" presStyleCnt="5"/>
      <dgm:spPr/>
    </dgm:pt>
    <dgm:pt modelId="{9B9BB5F7-511B-44F9-A27A-EC418F9C87EA}" type="pres">
      <dgm:prSet presAssocID="{D69D3018-7CB1-4B7D-BA98-72B37B0881FF}" presName="text_2" presStyleLbl="node1" presStyleIdx="1" presStyleCnt="5">
        <dgm:presLayoutVars>
          <dgm:bulletEnabled val="1"/>
        </dgm:presLayoutVars>
      </dgm:prSet>
      <dgm:spPr/>
    </dgm:pt>
    <dgm:pt modelId="{624EDEF1-3224-41D8-92A7-F4D2A2C3DB7E}" type="pres">
      <dgm:prSet presAssocID="{D69D3018-7CB1-4B7D-BA98-72B37B0881FF}" presName="accent_2" presStyleCnt="0"/>
      <dgm:spPr/>
    </dgm:pt>
    <dgm:pt modelId="{C3A47FAF-252C-4E93-89C6-5B1F3F98DA0F}" type="pres">
      <dgm:prSet presAssocID="{D69D3018-7CB1-4B7D-BA98-72B37B0881FF}" presName="accentRepeatNode" presStyleLbl="solidFgAcc1" presStyleIdx="1" presStyleCnt="5"/>
      <dgm:spPr/>
    </dgm:pt>
    <dgm:pt modelId="{C5DFA2B0-F53B-481F-A45A-484C3C1D48C1}" type="pres">
      <dgm:prSet presAssocID="{75D93641-1AA8-4C82-B937-5A52C175386B}" presName="text_3" presStyleLbl="node1" presStyleIdx="2" presStyleCnt="5">
        <dgm:presLayoutVars>
          <dgm:bulletEnabled val="1"/>
        </dgm:presLayoutVars>
      </dgm:prSet>
      <dgm:spPr/>
    </dgm:pt>
    <dgm:pt modelId="{0613DC9D-A4E1-49C3-83E8-AD038839D9AD}" type="pres">
      <dgm:prSet presAssocID="{75D93641-1AA8-4C82-B937-5A52C175386B}" presName="accent_3" presStyleCnt="0"/>
      <dgm:spPr/>
    </dgm:pt>
    <dgm:pt modelId="{1C1F5DCF-D673-4BD0-BD4B-E30055D4567A}" type="pres">
      <dgm:prSet presAssocID="{75D93641-1AA8-4C82-B937-5A52C175386B}" presName="accentRepeatNode" presStyleLbl="solidFgAcc1" presStyleIdx="2" presStyleCnt="5"/>
      <dgm:spPr/>
    </dgm:pt>
    <dgm:pt modelId="{AEFDD5C0-3748-4B37-A28E-05C0CAA71EDC}" type="pres">
      <dgm:prSet presAssocID="{7AA1061E-932B-43DA-B6A0-9CCD13A159FB}" presName="text_4" presStyleLbl="node1" presStyleIdx="3" presStyleCnt="5">
        <dgm:presLayoutVars>
          <dgm:bulletEnabled val="1"/>
        </dgm:presLayoutVars>
      </dgm:prSet>
      <dgm:spPr/>
    </dgm:pt>
    <dgm:pt modelId="{58B8B0C4-38B0-46F5-86CC-8C65F1D96CB7}" type="pres">
      <dgm:prSet presAssocID="{7AA1061E-932B-43DA-B6A0-9CCD13A159FB}" presName="accent_4" presStyleCnt="0"/>
      <dgm:spPr/>
    </dgm:pt>
    <dgm:pt modelId="{848A2D24-1E14-4EC4-91AA-F075A9387B18}" type="pres">
      <dgm:prSet presAssocID="{7AA1061E-932B-43DA-B6A0-9CCD13A159FB}" presName="accentRepeatNode" presStyleLbl="solidFgAcc1" presStyleIdx="3" presStyleCnt="5"/>
      <dgm:spPr/>
    </dgm:pt>
    <dgm:pt modelId="{57A26876-5161-44DA-8784-FA2BAA41B27D}" type="pres">
      <dgm:prSet presAssocID="{DF256E4D-048F-40D0-AD33-16A43DBB7C59}" presName="text_5" presStyleLbl="node1" presStyleIdx="4" presStyleCnt="5">
        <dgm:presLayoutVars>
          <dgm:bulletEnabled val="1"/>
        </dgm:presLayoutVars>
      </dgm:prSet>
      <dgm:spPr/>
    </dgm:pt>
    <dgm:pt modelId="{B03CC4FC-2488-4AEB-9EFA-B3E2DEF3B351}" type="pres">
      <dgm:prSet presAssocID="{DF256E4D-048F-40D0-AD33-16A43DBB7C59}" presName="accent_5" presStyleCnt="0"/>
      <dgm:spPr/>
    </dgm:pt>
    <dgm:pt modelId="{BEF68553-F630-4469-9C82-B85C565A6BEE}" type="pres">
      <dgm:prSet presAssocID="{DF256E4D-048F-40D0-AD33-16A43DBB7C59}" presName="accentRepeatNode" presStyleLbl="solidFgAcc1" presStyleIdx="4" presStyleCnt="5"/>
      <dgm:spPr/>
    </dgm:pt>
  </dgm:ptLst>
  <dgm:cxnLst>
    <dgm:cxn modelId="{19A1E418-C4D4-4E11-9321-4CBEF9F13A10}" type="presOf" srcId="{7AA1061E-932B-43DA-B6A0-9CCD13A159FB}" destId="{AEFDD5C0-3748-4B37-A28E-05C0CAA71EDC}" srcOrd="0" destOrd="0" presId="urn:microsoft.com/office/officeart/2008/layout/VerticalCurvedList"/>
    <dgm:cxn modelId="{9FEE852A-6F19-49A8-A776-7A02A6ED0ADF}" srcId="{DF054E53-85FD-4AA6-89CB-F38C006E36E7}" destId="{7AA1061E-932B-43DA-B6A0-9CCD13A159FB}" srcOrd="3" destOrd="0" parTransId="{32519CB2-386B-4190-994B-47A1323B7DA1}" sibTransId="{F658EE4D-8BE3-4123-BA86-1C6BC3C462C2}"/>
    <dgm:cxn modelId="{F7650C3A-6F5F-4A11-8D25-BE62FEAB8989}" type="presOf" srcId="{DF054E53-85FD-4AA6-89CB-F38C006E36E7}" destId="{7578C954-CB68-4B8B-9350-45A3196567DE}" srcOrd="0" destOrd="0" presId="urn:microsoft.com/office/officeart/2008/layout/VerticalCurvedList"/>
    <dgm:cxn modelId="{7AD04F3A-1F87-4A41-B641-F26DDDBA689B}" srcId="{DF054E53-85FD-4AA6-89CB-F38C006E36E7}" destId="{D69D3018-7CB1-4B7D-BA98-72B37B0881FF}" srcOrd="1" destOrd="0" parTransId="{BD4F460E-A3F8-4957-AE8B-816FA583C6B1}" sibTransId="{19F0CE47-7565-4566-84E9-713D0D01B3B1}"/>
    <dgm:cxn modelId="{3DF53267-D52B-44A3-8658-FA7736DCC135}" srcId="{DF054E53-85FD-4AA6-89CB-F38C006E36E7}" destId="{DF256E4D-048F-40D0-AD33-16A43DBB7C59}" srcOrd="4" destOrd="0" parTransId="{7EB734CF-E7CD-443E-A235-F1DEAA217294}" sibTransId="{CC5A34F4-6350-4DE6-89D8-682700847AFE}"/>
    <dgm:cxn modelId="{4C54E752-D387-4B88-A546-1806DDC778B7}" type="presOf" srcId="{DF256E4D-048F-40D0-AD33-16A43DBB7C59}" destId="{57A26876-5161-44DA-8784-FA2BAA41B27D}" srcOrd="0" destOrd="0" presId="urn:microsoft.com/office/officeart/2008/layout/VerticalCurvedList"/>
    <dgm:cxn modelId="{59A68755-E028-4DBA-A39F-9B3A4FA7EFDA}" type="presOf" srcId="{1F7B8A13-D39B-484B-8A47-307281CCCE0D}" destId="{B66ACE78-91C6-4B36-9FBE-698EFBCB354E}" srcOrd="0" destOrd="0" presId="urn:microsoft.com/office/officeart/2008/layout/VerticalCurvedList"/>
    <dgm:cxn modelId="{D2153E57-98B3-4644-A38A-3953D43286F5}" type="presOf" srcId="{D69D3018-7CB1-4B7D-BA98-72B37B0881FF}" destId="{9B9BB5F7-511B-44F9-A27A-EC418F9C87EA}" srcOrd="0" destOrd="0" presId="urn:microsoft.com/office/officeart/2008/layout/VerticalCurvedList"/>
    <dgm:cxn modelId="{31A17894-4E63-43B4-96E5-80E3E2EE2C9A}" srcId="{DF054E53-85FD-4AA6-89CB-F38C006E36E7}" destId="{75D93641-1AA8-4C82-B937-5A52C175386B}" srcOrd="2" destOrd="0" parTransId="{E282EB26-8A2E-4A51-9CA9-DA3FD655ABC1}" sibTransId="{891EC29B-C86D-488F-A65A-78006A6B22A2}"/>
    <dgm:cxn modelId="{FEF261BD-AFDB-4506-9F48-F4912549FE2E}" type="presOf" srcId="{781A166A-DDCE-472C-9BBC-B2BFC946AC19}" destId="{692FAF38-4C64-43F9-B682-277918E6F19D}" srcOrd="0" destOrd="0" presId="urn:microsoft.com/office/officeart/2008/layout/VerticalCurvedList"/>
    <dgm:cxn modelId="{EF03CBD1-4CA2-47AF-84C1-FB0A9D8718DC}" type="presOf" srcId="{75D93641-1AA8-4C82-B937-5A52C175386B}" destId="{C5DFA2B0-F53B-481F-A45A-484C3C1D48C1}" srcOrd="0" destOrd="0" presId="urn:microsoft.com/office/officeart/2008/layout/VerticalCurvedList"/>
    <dgm:cxn modelId="{60F79DFE-79D9-4E8B-ACED-8B2344E886D3}" srcId="{DF054E53-85FD-4AA6-89CB-F38C006E36E7}" destId="{781A166A-DDCE-472C-9BBC-B2BFC946AC19}" srcOrd="0" destOrd="0" parTransId="{4A09F2A9-1EC0-47E1-9822-57BA160698C7}" sibTransId="{1F7B8A13-D39B-484B-8A47-307281CCCE0D}"/>
    <dgm:cxn modelId="{4773528B-67C0-40E9-B1BB-0AA3B39B5BD1}" type="presParOf" srcId="{7578C954-CB68-4B8B-9350-45A3196567DE}" destId="{A526C8FB-008A-43BE-BC8B-8509AF454E4D}" srcOrd="0" destOrd="0" presId="urn:microsoft.com/office/officeart/2008/layout/VerticalCurvedList"/>
    <dgm:cxn modelId="{6021F4BD-91F0-49F0-A5D5-B34F68C16CBD}" type="presParOf" srcId="{A526C8FB-008A-43BE-BC8B-8509AF454E4D}" destId="{59BEAA42-98A7-4118-850D-84FF855DFCC2}" srcOrd="0" destOrd="0" presId="urn:microsoft.com/office/officeart/2008/layout/VerticalCurvedList"/>
    <dgm:cxn modelId="{8EF275EA-2ACD-4B92-8508-7A4EAFC278C8}" type="presParOf" srcId="{59BEAA42-98A7-4118-850D-84FF855DFCC2}" destId="{72DB257A-A490-4AC8-BA9C-44A2151605CC}" srcOrd="0" destOrd="0" presId="urn:microsoft.com/office/officeart/2008/layout/VerticalCurvedList"/>
    <dgm:cxn modelId="{95435DF7-B404-40A4-B556-DEF2480E7C3A}" type="presParOf" srcId="{59BEAA42-98A7-4118-850D-84FF855DFCC2}" destId="{B66ACE78-91C6-4B36-9FBE-698EFBCB354E}" srcOrd="1" destOrd="0" presId="urn:microsoft.com/office/officeart/2008/layout/VerticalCurvedList"/>
    <dgm:cxn modelId="{B449DEDB-1AB6-44B5-8A89-88B0B8E43EEF}" type="presParOf" srcId="{59BEAA42-98A7-4118-850D-84FF855DFCC2}" destId="{80B3C21E-962E-4F4C-8A96-5DE8AC718B75}" srcOrd="2" destOrd="0" presId="urn:microsoft.com/office/officeart/2008/layout/VerticalCurvedList"/>
    <dgm:cxn modelId="{E9215B34-708A-4E13-9ACA-0359BB3822BA}" type="presParOf" srcId="{59BEAA42-98A7-4118-850D-84FF855DFCC2}" destId="{FA0940D8-03C1-4D80-9A91-CBD1E6866C97}" srcOrd="3" destOrd="0" presId="urn:microsoft.com/office/officeart/2008/layout/VerticalCurvedList"/>
    <dgm:cxn modelId="{5D9CED2D-8B15-4D59-B617-F249DA6117F5}" type="presParOf" srcId="{A526C8FB-008A-43BE-BC8B-8509AF454E4D}" destId="{692FAF38-4C64-43F9-B682-277918E6F19D}" srcOrd="1" destOrd="0" presId="urn:microsoft.com/office/officeart/2008/layout/VerticalCurvedList"/>
    <dgm:cxn modelId="{BF12EA07-5A6B-4737-BAE2-45DF04F6E605}" type="presParOf" srcId="{A526C8FB-008A-43BE-BC8B-8509AF454E4D}" destId="{37938011-F061-4053-B049-04675E901D99}" srcOrd="2" destOrd="0" presId="urn:microsoft.com/office/officeart/2008/layout/VerticalCurvedList"/>
    <dgm:cxn modelId="{D90358E7-D294-4439-AA90-10A4A7F37860}" type="presParOf" srcId="{37938011-F061-4053-B049-04675E901D99}" destId="{AF2B67D8-548F-4FBC-A1BC-5C8273AF4999}" srcOrd="0" destOrd="0" presId="urn:microsoft.com/office/officeart/2008/layout/VerticalCurvedList"/>
    <dgm:cxn modelId="{35F5AB5D-E307-485F-A192-FF554C6266C9}" type="presParOf" srcId="{A526C8FB-008A-43BE-BC8B-8509AF454E4D}" destId="{9B9BB5F7-511B-44F9-A27A-EC418F9C87EA}" srcOrd="3" destOrd="0" presId="urn:microsoft.com/office/officeart/2008/layout/VerticalCurvedList"/>
    <dgm:cxn modelId="{76CC67B9-1C84-4401-96EB-E8604E56628A}" type="presParOf" srcId="{A526C8FB-008A-43BE-BC8B-8509AF454E4D}" destId="{624EDEF1-3224-41D8-92A7-F4D2A2C3DB7E}" srcOrd="4" destOrd="0" presId="urn:microsoft.com/office/officeart/2008/layout/VerticalCurvedList"/>
    <dgm:cxn modelId="{40B796BF-176B-438E-BF36-05E6F197AF4F}" type="presParOf" srcId="{624EDEF1-3224-41D8-92A7-F4D2A2C3DB7E}" destId="{C3A47FAF-252C-4E93-89C6-5B1F3F98DA0F}" srcOrd="0" destOrd="0" presId="urn:microsoft.com/office/officeart/2008/layout/VerticalCurvedList"/>
    <dgm:cxn modelId="{88158D83-452D-4717-98A2-0517336F7A8E}" type="presParOf" srcId="{A526C8FB-008A-43BE-BC8B-8509AF454E4D}" destId="{C5DFA2B0-F53B-481F-A45A-484C3C1D48C1}" srcOrd="5" destOrd="0" presId="urn:microsoft.com/office/officeart/2008/layout/VerticalCurvedList"/>
    <dgm:cxn modelId="{D1BE877E-5142-480D-8176-A9EA3482EE36}" type="presParOf" srcId="{A526C8FB-008A-43BE-BC8B-8509AF454E4D}" destId="{0613DC9D-A4E1-49C3-83E8-AD038839D9AD}" srcOrd="6" destOrd="0" presId="urn:microsoft.com/office/officeart/2008/layout/VerticalCurvedList"/>
    <dgm:cxn modelId="{9CA8F239-88D4-44E4-AE01-D68960F783FB}" type="presParOf" srcId="{0613DC9D-A4E1-49C3-83E8-AD038839D9AD}" destId="{1C1F5DCF-D673-4BD0-BD4B-E30055D4567A}" srcOrd="0" destOrd="0" presId="urn:microsoft.com/office/officeart/2008/layout/VerticalCurvedList"/>
    <dgm:cxn modelId="{E4FE9C52-F8BF-46D9-955B-4AFDC07A6D26}" type="presParOf" srcId="{A526C8FB-008A-43BE-BC8B-8509AF454E4D}" destId="{AEFDD5C0-3748-4B37-A28E-05C0CAA71EDC}" srcOrd="7" destOrd="0" presId="urn:microsoft.com/office/officeart/2008/layout/VerticalCurvedList"/>
    <dgm:cxn modelId="{4ADFC78A-E041-4B64-9250-61E0EF07DA63}" type="presParOf" srcId="{A526C8FB-008A-43BE-BC8B-8509AF454E4D}" destId="{58B8B0C4-38B0-46F5-86CC-8C65F1D96CB7}" srcOrd="8" destOrd="0" presId="urn:microsoft.com/office/officeart/2008/layout/VerticalCurvedList"/>
    <dgm:cxn modelId="{9E07FEDF-716A-4BE0-8C0E-DE31E5DDBA82}" type="presParOf" srcId="{58B8B0C4-38B0-46F5-86CC-8C65F1D96CB7}" destId="{848A2D24-1E14-4EC4-91AA-F075A9387B18}" srcOrd="0" destOrd="0" presId="urn:microsoft.com/office/officeart/2008/layout/VerticalCurvedList"/>
    <dgm:cxn modelId="{CFF503C6-0CFF-4A4D-BB48-EDA7EE441135}" type="presParOf" srcId="{A526C8FB-008A-43BE-BC8B-8509AF454E4D}" destId="{57A26876-5161-44DA-8784-FA2BAA41B27D}" srcOrd="9" destOrd="0" presId="urn:microsoft.com/office/officeart/2008/layout/VerticalCurvedList"/>
    <dgm:cxn modelId="{691F0DB5-580D-47D7-A355-8B7F5F15002E}" type="presParOf" srcId="{A526C8FB-008A-43BE-BC8B-8509AF454E4D}" destId="{B03CC4FC-2488-4AEB-9EFA-B3E2DEF3B351}" srcOrd="10" destOrd="0" presId="urn:microsoft.com/office/officeart/2008/layout/VerticalCurvedList"/>
    <dgm:cxn modelId="{5128FA22-186C-4AC5-9E02-D8D07ABD3506}" type="presParOf" srcId="{B03CC4FC-2488-4AEB-9EFA-B3E2DEF3B351}" destId="{BEF68553-F630-4469-9C82-B85C565A6BE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3AB8765-93F9-4461-9BA6-625F72B7893D}" type="doc">
      <dgm:prSet loTypeId="urn:microsoft.com/office/officeart/2005/8/layout/lProcess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E51DE2EA-B508-416F-B521-F83C3A53672B}">
      <dgm:prSet phldrT="[Текст]"/>
      <dgm:spPr/>
      <dgm:t>
        <a:bodyPr/>
        <a:lstStyle/>
        <a:p>
          <a:r>
            <a:rPr lang="uk-UA" b="1" i="0" dirty="0">
              <a:effectLst/>
              <a:latin typeface="Arial" panose="020B0604020202020204" pitchFamily="34" charset="0"/>
            </a:rPr>
            <a:t>ОСНОВНА </a:t>
          </a:r>
        </a:p>
        <a:p>
          <a:r>
            <a:rPr lang="uk-UA" b="1" i="0" dirty="0">
              <a:effectLst/>
              <a:latin typeface="Arial" panose="020B0604020202020204" pitchFamily="34" charset="0"/>
            </a:rPr>
            <a:t>СЕСІЯ </a:t>
          </a:r>
          <a:endParaRPr lang="uk-UA" b="1" dirty="0"/>
        </a:p>
      </dgm:t>
    </dgm:pt>
    <dgm:pt modelId="{7BF0CF2B-02E9-4BD2-A2B3-FF290AB84252}" type="parTrans" cxnId="{3551EDCE-333E-45BB-AA63-B371D91CCACC}">
      <dgm:prSet/>
      <dgm:spPr/>
      <dgm:t>
        <a:bodyPr/>
        <a:lstStyle/>
        <a:p>
          <a:endParaRPr lang="uk-UA"/>
        </a:p>
      </dgm:t>
    </dgm:pt>
    <dgm:pt modelId="{9A7DC20D-AD92-45BC-B193-6B61E5E7F841}" type="sibTrans" cxnId="{3551EDCE-333E-45BB-AA63-B371D91CCACC}">
      <dgm:prSet/>
      <dgm:spPr/>
      <dgm:t>
        <a:bodyPr/>
        <a:lstStyle/>
        <a:p>
          <a:endParaRPr lang="uk-UA"/>
        </a:p>
      </dgm:t>
    </dgm:pt>
    <dgm:pt modelId="{072398AD-43B0-4A2C-90A8-3C5A37E36340}">
      <dgm:prSet phldrT="[Текст]" custT="1"/>
      <dgm:spPr/>
      <dgm:t>
        <a:bodyPr/>
        <a:lstStyle/>
        <a:p>
          <a:r>
            <a:rPr lang="uk-UA" sz="2500" b="1" i="0" dirty="0">
              <a:effectLst/>
              <a:latin typeface="Arial" panose="020B0604020202020204" pitchFamily="34" charset="0"/>
            </a:rPr>
            <a:t>з 10 серпня до </a:t>
          </a:r>
        </a:p>
        <a:p>
          <a:r>
            <a:rPr lang="uk-UA" sz="2500" b="1" i="0" dirty="0">
              <a:effectLst/>
              <a:latin typeface="Arial" panose="020B0604020202020204" pitchFamily="34" charset="0"/>
            </a:rPr>
            <a:t>17 серпня</a:t>
          </a:r>
          <a:endParaRPr lang="uk-UA" sz="2500" dirty="0"/>
        </a:p>
      </dgm:t>
    </dgm:pt>
    <dgm:pt modelId="{012230E2-DB26-49E2-9B36-6141D82B1AE6}" type="parTrans" cxnId="{44538FE8-00EB-4D8B-9D8A-3AE543008D43}">
      <dgm:prSet/>
      <dgm:spPr/>
      <dgm:t>
        <a:bodyPr/>
        <a:lstStyle/>
        <a:p>
          <a:endParaRPr lang="uk-UA"/>
        </a:p>
      </dgm:t>
    </dgm:pt>
    <dgm:pt modelId="{6AD5576C-941A-4EE6-9976-597CB5131D8D}" type="sibTrans" cxnId="{44538FE8-00EB-4D8B-9D8A-3AE543008D43}">
      <dgm:prSet/>
      <dgm:spPr/>
      <dgm:t>
        <a:bodyPr/>
        <a:lstStyle/>
        <a:p>
          <a:endParaRPr lang="uk-UA"/>
        </a:p>
      </dgm:t>
    </dgm:pt>
    <dgm:pt modelId="{BE537BCD-DCAE-432C-A157-395D2096FA36}">
      <dgm:prSet phldrT="[Текст]" custT="1"/>
      <dgm:spPr/>
      <dgm:t>
        <a:bodyPr/>
        <a:lstStyle/>
        <a:p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до </a:t>
          </a:r>
        </a:p>
        <a:p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23 серпня</a:t>
          </a:r>
          <a:endParaRPr lang="uk-UA" sz="2500" b="1" i="0" kern="1200" dirty="0">
            <a:effectLst/>
            <a:latin typeface="Arial" panose="020B0604020202020204" pitchFamily="34" charset="0"/>
            <a:ea typeface="+mn-ea"/>
            <a:cs typeface="+mn-cs"/>
          </a:endParaRPr>
        </a:p>
      </dgm:t>
    </dgm:pt>
    <dgm:pt modelId="{FE76D657-1754-42B2-89EA-846F500FEF23}" type="parTrans" cxnId="{DBC25554-55FC-48AE-9D2C-E40B2D39EE73}">
      <dgm:prSet/>
      <dgm:spPr/>
      <dgm:t>
        <a:bodyPr/>
        <a:lstStyle/>
        <a:p>
          <a:endParaRPr lang="uk-UA"/>
        </a:p>
      </dgm:t>
    </dgm:pt>
    <dgm:pt modelId="{D379D1FF-C9D8-48A3-A60C-E04880AE0875}" type="sibTrans" cxnId="{DBC25554-55FC-48AE-9D2C-E40B2D39EE73}">
      <dgm:prSet/>
      <dgm:spPr/>
      <dgm:t>
        <a:bodyPr/>
        <a:lstStyle/>
        <a:p>
          <a:endParaRPr lang="uk-UA"/>
        </a:p>
      </dgm:t>
    </dgm:pt>
    <dgm:pt modelId="{C3D03F12-9FE4-4DB3-8D26-1F906E0357F4}">
      <dgm:prSet phldrT="[Текст]"/>
      <dgm:spPr/>
      <dgm:t>
        <a:bodyPr/>
        <a:lstStyle/>
        <a:p>
          <a:r>
            <a:rPr lang="uk-UA" b="1" i="0">
              <a:effectLst/>
              <a:latin typeface="Arial" panose="020B0604020202020204" pitchFamily="34" charset="0"/>
            </a:rPr>
            <a:t>ДОДАТКОВА СЕСІЯ</a:t>
          </a:r>
          <a:endParaRPr lang="uk-UA" b="1" dirty="0"/>
        </a:p>
      </dgm:t>
    </dgm:pt>
    <dgm:pt modelId="{BE4E453B-CD54-4390-9B92-EDD5AE2263D2}" type="parTrans" cxnId="{02E3304B-2AB2-49B1-B1F2-FC7CBB47E92D}">
      <dgm:prSet/>
      <dgm:spPr/>
      <dgm:t>
        <a:bodyPr/>
        <a:lstStyle/>
        <a:p>
          <a:endParaRPr lang="uk-UA"/>
        </a:p>
      </dgm:t>
    </dgm:pt>
    <dgm:pt modelId="{F6248064-3B54-46E3-84BA-D3F73E612F9C}" type="sibTrans" cxnId="{02E3304B-2AB2-49B1-B1F2-FC7CBB47E92D}">
      <dgm:prSet/>
      <dgm:spPr/>
      <dgm:t>
        <a:bodyPr/>
        <a:lstStyle/>
        <a:p>
          <a:endParaRPr lang="uk-UA"/>
        </a:p>
      </dgm:t>
    </dgm:pt>
    <dgm:pt modelId="{62D82593-CA8A-40EE-86E1-1105240BFFE1}">
      <dgm:prSet phldrT="[Текст]" custT="1"/>
      <dgm:spPr/>
      <dgm:t>
        <a:bodyPr/>
        <a:lstStyle/>
        <a:p>
          <a:r>
            <a:rPr lang="uk-UA" sz="2500" b="1" i="0" dirty="0">
              <a:effectLst/>
              <a:latin typeface="Arial" panose="020B0604020202020204" pitchFamily="34" charset="0"/>
            </a:rPr>
            <a:t>з 07 вересня до </a:t>
          </a:r>
        </a:p>
        <a:p>
          <a:r>
            <a:rPr lang="uk-UA" sz="2500" b="1" i="0" dirty="0">
              <a:effectLst/>
              <a:latin typeface="Arial" panose="020B0604020202020204" pitchFamily="34" charset="0"/>
            </a:rPr>
            <a:t>10 вересня</a:t>
          </a:r>
          <a:endParaRPr lang="uk-UA" sz="2500" dirty="0"/>
        </a:p>
      </dgm:t>
    </dgm:pt>
    <dgm:pt modelId="{311B48F4-41BE-490A-87B1-31B1F3E5C952}" type="parTrans" cxnId="{44780FA0-C7E8-4930-96CA-6BCC66532742}">
      <dgm:prSet/>
      <dgm:spPr/>
      <dgm:t>
        <a:bodyPr/>
        <a:lstStyle/>
        <a:p>
          <a:endParaRPr lang="uk-UA"/>
        </a:p>
      </dgm:t>
    </dgm:pt>
    <dgm:pt modelId="{217AFF3B-D10B-4BB5-BD7C-4ACE50D173E5}" type="sibTrans" cxnId="{44780FA0-C7E8-4930-96CA-6BCC66532742}">
      <dgm:prSet/>
      <dgm:spPr/>
      <dgm:t>
        <a:bodyPr/>
        <a:lstStyle/>
        <a:p>
          <a:endParaRPr lang="uk-UA"/>
        </a:p>
      </dgm:t>
    </dgm:pt>
    <dgm:pt modelId="{B7D91B82-7CD0-4EAB-BADD-744C59A00222}">
      <dgm:prSet phldrT="[Текст]" custT="1"/>
      <dgm:spPr/>
      <dgm:t>
        <a:bodyPr/>
        <a:lstStyle/>
        <a:p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до</a:t>
          </a:r>
        </a:p>
        <a:p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13 вересня</a:t>
          </a:r>
          <a:endParaRPr lang="uk-UA" sz="2500" b="1" i="0" kern="1200" dirty="0">
            <a:effectLst/>
            <a:latin typeface="Arial" panose="020B0604020202020204" pitchFamily="34" charset="0"/>
            <a:ea typeface="+mn-ea"/>
            <a:cs typeface="+mn-cs"/>
          </a:endParaRPr>
        </a:p>
      </dgm:t>
    </dgm:pt>
    <dgm:pt modelId="{7AD7EE34-6B16-4AFB-BAEF-F87644281F04}" type="parTrans" cxnId="{6051C7D6-54D6-4B3A-ACAC-1C48B03B9AAA}">
      <dgm:prSet/>
      <dgm:spPr/>
      <dgm:t>
        <a:bodyPr/>
        <a:lstStyle/>
        <a:p>
          <a:endParaRPr lang="uk-UA"/>
        </a:p>
      </dgm:t>
    </dgm:pt>
    <dgm:pt modelId="{D402B9C0-6144-4300-921A-492632A63814}" type="sibTrans" cxnId="{6051C7D6-54D6-4B3A-ACAC-1C48B03B9AAA}">
      <dgm:prSet/>
      <dgm:spPr/>
      <dgm:t>
        <a:bodyPr/>
        <a:lstStyle/>
        <a:p>
          <a:endParaRPr lang="uk-UA"/>
        </a:p>
      </dgm:t>
    </dgm:pt>
    <dgm:pt modelId="{3797C0A6-011E-4D80-8A6C-DA75F2F4A894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1800" b="1" i="0" dirty="0">
              <a:effectLst/>
              <a:latin typeface="Arial" panose="020B0604020202020204" pitchFamily="34" charset="0"/>
            </a:rPr>
            <a:t>СПЕЦІАЛЬНО ОРГАНІЗОВАНА СЕСІЯ </a:t>
          </a:r>
          <a:endParaRPr lang="uk-UA" dirty="0"/>
        </a:p>
      </dgm:t>
    </dgm:pt>
    <dgm:pt modelId="{A20A71BB-C5E9-45E3-9272-3AFF744B897A}" type="parTrans" cxnId="{4FC107B3-3938-45A4-86A0-69CBC36EA2F1}">
      <dgm:prSet/>
      <dgm:spPr/>
      <dgm:t>
        <a:bodyPr/>
        <a:lstStyle/>
        <a:p>
          <a:endParaRPr lang="uk-UA"/>
        </a:p>
      </dgm:t>
    </dgm:pt>
    <dgm:pt modelId="{3E5ECCD9-7A7B-4939-A4B1-81538C8C957D}" type="sibTrans" cxnId="{4FC107B3-3938-45A4-86A0-69CBC36EA2F1}">
      <dgm:prSet/>
      <dgm:spPr/>
      <dgm:t>
        <a:bodyPr/>
        <a:lstStyle/>
        <a:p>
          <a:endParaRPr lang="uk-UA"/>
        </a:p>
      </dgm:t>
    </dgm:pt>
    <dgm:pt modelId="{FC64572B-4B9C-43DD-AE46-60B064A9DB6B}">
      <dgm:prSet phldrT="[Текст]" custT="1"/>
      <dgm:spPr/>
      <dgm:t>
        <a:bodyPr spcFirstLastPara="0" vert="horz" wrap="square" lIns="63500" tIns="47625" rIns="63500" bIns="47625" numCol="1" spcCol="1270" anchor="ctr" anchorCtr="0"/>
        <a:lstStyle/>
        <a:p>
          <a:pPr marL="0" marR="0" lvl="0" indent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500" b="1" i="0" kern="1200" dirty="0">
              <a:effectLst/>
              <a:latin typeface="Arial" panose="020B0604020202020204" pitchFamily="34" charset="0"/>
              <a:ea typeface="+mn-ea"/>
              <a:cs typeface="+mn-cs"/>
            </a:rPr>
            <a:t>з 30 вересня по </a:t>
          </a:r>
        </a:p>
        <a:p>
          <a:pPr marL="0" marR="0" lvl="0" indent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500" b="1" i="0" kern="1200" dirty="0">
              <a:effectLst/>
              <a:latin typeface="Arial" panose="020B0604020202020204" pitchFamily="34" charset="0"/>
              <a:ea typeface="+mn-ea"/>
              <a:cs typeface="+mn-cs"/>
            </a:rPr>
            <a:t>03 жовтня</a:t>
          </a:r>
          <a:endParaRPr lang="uk-UA" sz="2500" kern="1200" dirty="0"/>
        </a:p>
      </dgm:t>
    </dgm:pt>
    <dgm:pt modelId="{BCA90148-6EBB-45F9-B19E-C18EB761CB54}" type="parTrans" cxnId="{E6BA057B-76AB-44CC-AD68-7CB3BEE673A4}">
      <dgm:prSet/>
      <dgm:spPr/>
      <dgm:t>
        <a:bodyPr/>
        <a:lstStyle/>
        <a:p>
          <a:endParaRPr lang="uk-UA"/>
        </a:p>
      </dgm:t>
    </dgm:pt>
    <dgm:pt modelId="{DE80D64D-8837-44CB-B536-31158AF0F99A}" type="sibTrans" cxnId="{E6BA057B-76AB-44CC-AD68-7CB3BEE673A4}">
      <dgm:prSet/>
      <dgm:spPr/>
      <dgm:t>
        <a:bodyPr/>
        <a:lstStyle/>
        <a:p>
          <a:endParaRPr lang="uk-UA"/>
        </a:p>
      </dgm:t>
    </dgm:pt>
    <dgm:pt modelId="{CB9F4C97-77DE-4917-9C9B-0E75BFA7C315}">
      <dgm:prSet phldrT="[Текст]" custT="1"/>
      <dgm:spPr/>
      <dgm:t>
        <a:bodyPr/>
        <a:lstStyle/>
        <a:p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до </a:t>
          </a:r>
        </a:p>
        <a:p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06 жовтня</a:t>
          </a:r>
          <a:endParaRPr lang="uk-UA" sz="2500" b="1" i="0" kern="1200" dirty="0">
            <a:effectLst/>
            <a:latin typeface="Arial" panose="020B0604020202020204" pitchFamily="34" charset="0"/>
            <a:ea typeface="+mn-ea"/>
            <a:cs typeface="+mn-cs"/>
          </a:endParaRPr>
        </a:p>
      </dgm:t>
    </dgm:pt>
    <dgm:pt modelId="{6969E4E1-8629-4C72-9262-59193EE1D4D5}" type="parTrans" cxnId="{BBBB90A0-6057-4BBE-8517-50F1A37D3422}">
      <dgm:prSet/>
      <dgm:spPr/>
      <dgm:t>
        <a:bodyPr/>
        <a:lstStyle/>
        <a:p>
          <a:endParaRPr lang="uk-UA"/>
        </a:p>
      </dgm:t>
    </dgm:pt>
    <dgm:pt modelId="{1E252B75-6A6B-4DFE-A687-76560554F456}" type="sibTrans" cxnId="{BBBB90A0-6057-4BBE-8517-50F1A37D3422}">
      <dgm:prSet/>
      <dgm:spPr/>
      <dgm:t>
        <a:bodyPr/>
        <a:lstStyle/>
        <a:p>
          <a:endParaRPr lang="uk-UA"/>
        </a:p>
      </dgm:t>
    </dgm:pt>
    <dgm:pt modelId="{7E20D5EC-F1AF-4622-8663-3AE80BD8FD94}" type="pres">
      <dgm:prSet presAssocID="{43AB8765-93F9-4461-9BA6-625F72B7893D}" presName="theList" presStyleCnt="0">
        <dgm:presLayoutVars>
          <dgm:dir/>
          <dgm:animLvl val="lvl"/>
          <dgm:resizeHandles val="exact"/>
        </dgm:presLayoutVars>
      </dgm:prSet>
      <dgm:spPr/>
    </dgm:pt>
    <dgm:pt modelId="{0C7DF081-B536-4002-AEC6-F6440FC0C185}" type="pres">
      <dgm:prSet presAssocID="{E51DE2EA-B508-416F-B521-F83C3A53672B}" presName="compNode" presStyleCnt="0"/>
      <dgm:spPr/>
    </dgm:pt>
    <dgm:pt modelId="{D87A47DC-CE77-47D3-9BF8-BB812C56FD32}" type="pres">
      <dgm:prSet presAssocID="{E51DE2EA-B508-416F-B521-F83C3A53672B}" presName="aNode" presStyleLbl="bgShp" presStyleIdx="0" presStyleCnt="3" custLinFactNeighborX="-354" custLinFactNeighborY="1544"/>
      <dgm:spPr/>
    </dgm:pt>
    <dgm:pt modelId="{5DD46D5A-19DF-43A8-9338-7DFF220E74E2}" type="pres">
      <dgm:prSet presAssocID="{E51DE2EA-B508-416F-B521-F83C3A53672B}" presName="textNode" presStyleLbl="bgShp" presStyleIdx="0" presStyleCnt="3"/>
      <dgm:spPr/>
    </dgm:pt>
    <dgm:pt modelId="{66411CCD-0577-4EEE-B529-3E55549054FE}" type="pres">
      <dgm:prSet presAssocID="{E51DE2EA-B508-416F-B521-F83C3A53672B}" presName="compChildNode" presStyleCnt="0"/>
      <dgm:spPr/>
    </dgm:pt>
    <dgm:pt modelId="{D68CC0D0-E78D-49E7-A4AE-4D94BB3904E8}" type="pres">
      <dgm:prSet presAssocID="{E51DE2EA-B508-416F-B521-F83C3A53672B}" presName="theInnerList" presStyleCnt="0"/>
      <dgm:spPr/>
    </dgm:pt>
    <dgm:pt modelId="{6D14FE2A-E1B8-4320-BB04-FF343DF70EFD}" type="pres">
      <dgm:prSet presAssocID="{072398AD-43B0-4A2C-90A8-3C5A37E36340}" presName="childNode" presStyleLbl="node1" presStyleIdx="0" presStyleCnt="6" custLinFactNeighborX="937" custLinFactNeighborY="-16029">
        <dgm:presLayoutVars>
          <dgm:bulletEnabled val="1"/>
        </dgm:presLayoutVars>
      </dgm:prSet>
      <dgm:spPr/>
    </dgm:pt>
    <dgm:pt modelId="{49AC6BDA-F6F8-4D8D-8166-F9E4006AE06A}" type="pres">
      <dgm:prSet presAssocID="{072398AD-43B0-4A2C-90A8-3C5A37E36340}" presName="aSpace2" presStyleCnt="0"/>
      <dgm:spPr/>
    </dgm:pt>
    <dgm:pt modelId="{36584832-346F-4A83-B8A6-11D3B89E9F46}" type="pres">
      <dgm:prSet presAssocID="{BE537BCD-DCAE-432C-A157-395D2096FA36}" presName="childNode" presStyleLbl="node1" presStyleIdx="1" presStyleCnt="6">
        <dgm:presLayoutVars>
          <dgm:bulletEnabled val="1"/>
        </dgm:presLayoutVars>
      </dgm:prSet>
      <dgm:spPr/>
    </dgm:pt>
    <dgm:pt modelId="{FE035961-2FD5-4AE5-8C08-BF595818669E}" type="pres">
      <dgm:prSet presAssocID="{E51DE2EA-B508-416F-B521-F83C3A53672B}" presName="aSpace" presStyleCnt="0"/>
      <dgm:spPr/>
    </dgm:pt>
    <dgm:pt modelId="{F0B773EE-8ADB-48E4-9A33-96CD51409333}" type="pres">
      <dgm:prSet presAssocID="{C3D03F12-9FE4-4DB3-8D26-1F906E0357F4}" presName="compNode" presStyleCnt="0"/>
      <dgm:spPr/>
    </dgm:pt>
    <dgm:pt modelId="{90316677-738E-4CBA-9A42-82CD0BA0744B}" type="pres">
      <dgm:prSet presAssocID="{C3D03F12-9FE4-4DB3-8D26-1F906E0357F4}" presName="aNode" presStyleLbl="bgShp" presStyleIdx="1" presStyleCnt="3" custLinFactNeighborX="-1772" custLinFactNeighborY="7685"/>
      <dgm:spPr/>
    </dgm:pt>
    <dgm:pt modelId="{CC70D18F-27B7-419B-8C43-844709F2C0E6}" type="pres">
      <dgm:prSet presAssocID="{C3D03F12-9FE4-4DB3-8D26-1F906E0357F4}" presName="textNode" presStyleLbl="bgShp" presStyleIdx="1" presStyleCnt="3"/>
      <dgm:spPr/>
    </dgm:pt>
    <dgm:pt modelId="{615D90DB-5ED6-4FEC-988B-C9304FFA6697}" type="pres">
      <dgm:prSet presAssocID="{C3D03F12-9FE4-4DB3-8D26-1F906E0357F4}" presName="compChildNode" presStyleCnt="0"/>
      <dgm:spPr/>
    </dgm:pt>
    <dgm:pt modelId="{399362E4-B0C9-4149-9A35-120EA5686C88}" type="pres">
      <dgm:prSet presAssocID="{C3D03F12-9FE4-4DB3-8D26-1F906E0357F4}" presName="theInnerList" presStyleCnt="0"/>
      <dgm:spPr/>
    </dgm:pt>
    <dgm:pt modelId="{6F7932A0-545C-4E11-8D29-AB455025E4E2}" type="pres">
      <dgm:prSet presAssocID="{62D82593-CA8A-40EE-86E1-1105240BFFE1}" presName="childNode" presStyleLbl="node1" presStyleIdx="2" presStyleCnt="6">
        <dgm:presLayoutVars>
          <dgm:bulletEnabled val="1"/>
        </dgm:presLayoutVars>
      </dgm:prSet>
      <dgm:spPr/>
    </dgm:pt>
    <dgm:pt modelId="{DB27E2FE-9FD1-41E2-8936-EF57E1E833CA}" type="pres">
      <dgm:prSet presAssocID="{62D82593-CA8A-40EE-86E1-1105240BFFE1}" presName="aSpace2" presStyleCnt="0"/>
      <dgm:spPr/>
    </dgm:pt>
    <dgm:pt modelId="{FAB753A3-48B6-4FAA-8065-32157526A9EC}" type="pres">
      <dgm:prSet presAssocID="{B7D91B82-7CD0-4EAB-BADD-744C59A00222}" presName="childNode" presStyleLbl="node1" presStyleIdx="3" presStyleCnt="6">
        <dgm:presLayoutVars>
          <dgm:bulletEnabled val="1"/>
        </dgm:presLayoutVars>
      </dgm:prSet>
      <dgm:spPr/>
    </dgm:pt>
    <dgm:pt modelId="{5C49AAE2-6E8D-424B-845C-5F99AD457B7C}" type="pres">
      <dgm:prSet presAssocID="{C3D03F12-9FE4-4DB3-8D26-1F906E0357F4}" presName="aSpace" presStyleCnt="0"/>
      <dgm:spPr/>
    </dgm:pt>
    <dgm:pt modelId="{B05064F9-815A-440D-A43C-CBC7FAE933FE}" type="pres">
      <dgm:prSet presAssocID="{3797C0A6-011E-4D80-8A6C-DA75F2F4A894}" presName="compNode" presStyleCnt="0"/>
      <dgm:spPr/>
    </dgm:pt>
    <dgm:pt modelId="{C3BA29F7-3466-472B-BD6E-5B8DC7889112}" type="pres">
      <dgm:prSet presAssocID="{3797C0A6-011E-4D80-8A6C-DA75F2F4A894}" presName="aNode" presStyleLbl="bgShp" presStyleIdx="2" presStyleCnt="3"/>
      <dgm:spPr/>
    </dgm:pt>
    <dgm:pt modelId="{FF401182-59B1-4DF9-BCF3-113E8E9DF80E}" type="pres">
      <dgm:prSet presAssocID="{3797C0A6-011E-4D80-8A6C-DA75F2F4A894}" presName="textNode" presStyleLbl="bgShp" presStyleIdx="2" presStyleCnt="3"/>
      <dgm:spPr/>
    </dgm:pt>
    <dgm:pt modelId="{D7CB7691-558C-4CB5-84D3-20939833A016}" type="pres">
      <dgm:prSet presAssocID="{3797C0A6-011E-4D80-8A6C-DA75F2F4A894}" presName="compChildNode" presStyleCnt="0"/>
      <dgm:spPr/>
    </dgm:pt>
    <dgm:pt modelId="{1E2024B8-4C6C-4B9F-8E3D-6CF8AFBB570C}" type="pres">
      <dgm:prSet presAssocID="{3797C0A6-011E-4D80-8A6C-DA75F2F4A894}" presName="theInnerList" presStyleCnt="0"/>
      <dgm:spPr/>
    </dgm:pt>
    <dgm:pt modelId="{29A092AB-CE2C-4EDF-AB33-5ABB66C6B38C}" type="pres">
      <dgm:prSet presAssocID="{FC64572B-4B9C-43DD-AE46-60B064A9DB6B}" presName="childNode" presStyleLbl="node1" presStyleIdx="4" presStyleCnt="6">
        <dgm:presLayoutVars>
          <dgm:bulletEnabled val="1"/>
        </dgm:presLayoutVars>
      </dgm:prSet>
      <dgm:spPr>
        <a:xfrm>
          <a:off x="6328710" y="1627187"/>
          <a:ext cx="2249823" cy="1633802"/>
        </a:xfrm>
        <a:prstGeom prst="roundRect">
          <a:avLst>
            <a:gd name="adj" fmla="val 10000"/>
          </a:avLst>
        </a:prstGeom>
      </dgm:spPr>
    </dgm:pt>
    <dgm:pt modelId="{01B5942E-FEC2-4846-BC66-BCE3B93E4B4F}" type="pres">
      <dgm:prSet presAssocID="{FC64572B-4B9C-43DD-AE46-60B064A9DB6B}" presName="aSpace2" presStyleCnt="0"/>
      <dgm:spPr/>
    </dgm:pt>
    <dgm:pt modelId="{990D8996-FC43-4B81-9FE5-08E67CE69CAA}" type="pres">
      <dgm:prSet presAssocID="{CB9F4C97-77DE-4917-9C9B-0E75BFA7C315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F84C5601-1985-44FD-8A03-68F71758194A}" type="presOf" srcId="{C3D03F12-9FE4-4DB3-8D26-1F906E0357F4}" destId="{90316677-738E-4CBA-9A42-82CD0BA0744B}" srcOrd="0" destOrd="0" presId="urn:microsoft.com/office/officeart/2005/8/layout/lProcess2"/>
    <dgm:cxn modelId="{271EAA0F-5289-413B-B575-D0A9549D94A4}" type="presOf" srcId="{CB9F4C97-77DE-4917-9C9B-0E75BFA7C315}" destId="{990D8996-FC43-4B81-9FE5-08E67CE69CAA}" srcOrd="0" destOrd="0" presId="urn:microsoft.com/office/officeart/2005/8/layout/lProcess2"/>
    <dgm:cxn modelId="{5169A812-8F0B-4613-B8BD-341008696D83}" type="presOf" srcId="{3797C0A6-011E-4D80-8A6C-DA75F2F4A894}" destId="{C3BA29F7-3466-472B-BD6E-5B8DC7889112}" srcOrd="0" destOrd="0" presId="urn:microsoft.com/office/officeart/2005/8/layout/lProcess2"/>
    <dgm:cxn modelId="{E3E71E20-456A-418C-B552-FCDE369CF5EA}" type="presOf" srcId="{B7D91B82-7CD0-4EAB-BADD-744C59A00222}" destId="{FAB753A3-48B6-4FAA-8065-32157526A9EC}" srcOrd="0" destOrd="0" presId="urn:microsoft.com/office/officeart/2005/8/layout/lProcess2"/>
    <dgm:cxn modelId="{02E3304B-2AB2-49B1-B1F2-FC7CBB47E92D}" srcId="{43AB8765-93F9-4461-9BA6-625F72B7893D}" destId="{C3D03F12-9FE4-4DB3-8D26-1F906E0357F4}" srcOrd="1" destOrd="0" parTransId="{BE4E453B-CD54-4390-9B92-EDD5AE2263D2}" sibTransId="{F6248064-3B54-46E3-84BA-D3F73E612F9C}"/>
    <dgm:cxn modelId="{0261FD4D-1F63-46AE-B538-371C86582D58}" type="presOf" srcId="{E51DE2EA-B508-416F-B521-F83C3A53672B}" destId="{D87A47DC-CE77-47D3-9BF8-BB812C56FD32}" srcOrd="0" destOrd="0" presId="urn:microsoft.com/office/officeart/2005/8/layout/lProcess2"/>
    <dgm:cxn modelId="{DBC25554-55FC-48AE-9D2C-E40B2D39EE73}" srcId="{E51DE2EA-B508-416F-B521-F83C3A53672B}" destId="{BE537BCD-DCAE-432C-A157-395D2096FA36}" srcOrd="1" destOrd="0" parTransId="{FE76D657-1754-42B2-89EA-846F500FEF23}" sibTransId="{D379D1FF-C9D8-48A3-A60C-E04880AE0875}"/>
    <dgm:cxn modelId="{47E12C77-D291-4A7B-9680-F5B15B9D0B07}" type="presOf" srcId="{62D82593-CA8A-40EE-86E1-1105240BFFE1}" destId="{6F7932A0-545C-4E11-8D29-AB455025E4E2}" srcOrd="0" destOrd="0" presId="urn:microsoft.com/office/officeart/2005/8/layout/lProcess2"/>
    <dgm:cxn modelId="{568C7B5A-1CF9-4800-86AF-5AEBAF59F642}" type="presOf" srcId="{E51DE2EA-B508-416F-B521-F83C3A53672B}" destId="{5DD46D5A-19DF-43A8-9338-7DFF220E74E2}" srcOrd="1" destOrd="0" presId="urn:microsoft.com/office/officeart/2005/8/layout/lProcess2"/>
    <dgm:cxn modelId="{E6BA057B-76AB-44CC-AD68-7CB3BEE673A4}" srcId="{3797C0A6-011E-4D80-8A6C-DA75F2F4A894}" destId="{FC64572B-4B9C-43DD-AE46-60B064A9DB6B}" srcOrd="0" destOrd="0" parTransId="{BCA90148-6EBB-45F9-B19E-C18EB761CB54}" sibTransId="{DE80D64D-8837-44CB-B536-31158AF0F99A}"/>
    <dgm:cxn modelId="{74C36D9B-25B9-4BF6-BF4B-A9DE86039771}" type="presOf" srcId="{FC64572B-4B9C-43DD-AE46-60B064A9DB6B}" destId="{29A092AB-CE2C-4EDF-AB33-5ABB66C6B38C}" srcOrd="0" destOrd="0" presId="urn:microsoft.com/office/officeart/2005/8/layout/lProcess2"/>
    <dgm:cxn modelId="{44780FA0-C7E8-4930-96CA-6BCC66532742}" srcId="{C3D03F12-9FE4-4DB3-8D26-1F906E0357F4}" destId="{62D82593-CA8A-40EE-86E1-1105240BFFE1}" srcOrd="0" destOrd="0" parTransId="{311B48F4-41BE-490A-87B1-31B1F3E5C952}" sibTransId="{217AFF3B-D10B-4BB5-BD7C-4ACE50D173E5}"/>
    <dgm:cxn modelId="{BBBB90A0-6057-4BBE-8517-50F1A37D3422}" srcId="{3797C0A6-011E-4D80-8A6C-DA75F2F4A894}" destId="{CB9F4C97-77DE-4917-9C9B-0E75BFA7C315}" srcOrd="1" destOrd="0" parTransId="{6969E4E1-8629-4C72-9262-59193EE1D4D5}" sibTransId="{1E252B75-6A6B-4DFE-A687-76560554F456}"/>
    <dgm:cxn modelId="{8E96EBA8-294F-40D9-9AAA-03E56485AE24}" type="presOf" srcId="{BE537BCD-DCAE-432C-A157-395D2096FA36}" destId="{36584832-346F-4A83-B8A6-11D3B89E9F46}" srcOrd="0" destOrd="0" presId="urn:microsoft.com/office/officeart/2005/8/layout/lProcess2"/>
    <dgm:cxn modelId="{A0149FB0-CBA1-45D6-92DA-EAF7AAD15516}" type="presOf" srcId="{43AB8765-93F9-4461-9BA6-625F72B7893D}" destId="{7E20D5EC-F1AF-4622-8663-3AE80BD8FD94}" srcOrd="0" destOrd="0" presId="urn:microsoft.com/office/officeart/2005/8/layout/lProcess2"/>
    <dgm:cxn modelId="{4FC107B3-3938-45A4-86A0-69CBC36EA2F1}" srcId="{43AB8765-93F9-4461-9BA6-625F72B7893D}" destId="{3797C0A6-011E-4D80-8A6C-DA75F2F4A894}" srcOrd="2" destOrd="0" parTransId="{A20A71BB-C5E9-45E3-9272-3AFF744B897A}" sibTransId="{3E5ECCD9-7A7B-4939-A4B1-81538C8C957D}"/>
    <dgm:cxn modelId="{3551EDCE-333E-45BB-AA63-B371D91CCACC}" srcId="{43AB8765-93F9-4461-9BA6-625F72B7893D}" destId="{E51DE2EA-B508-416F-B521-F83C3A53672B}" srcOrd="0" destOrd="0" parTransId="{7BF0CF2B-02E9-4BD2-A2B3-FF290AB84252}" sibTransId="{9A7DC20D-AD92-45BC-B193-6B61E5E7F841}"/>
    <dgm:cxn modelId="{EA0186D3-418B-41D2-A77A-B6086ACB5B51}" type="presOf" srcId="{C3D03F12-9FE4-4DB3-8D26-1F906E0357F4}" destId="{CC70D18F-27B7-419B-8C43-844709F2C0E6}" srcOrd="1" destOrd="0" presId="urn:microsoft.com/office/officeart/2005/8/layout/lProcess2"/>
    <dgm:cxn modelId="{6051C7D6-54D6-4B3A-ACAC-1C48B03B9AAA}" srcId="{C3D03F12-9FE4-4DB3-8D26-1F906E0357F4}" destId="{B7D91B82-7CD0-4EAB-BADD-744C59A00222}" srcOrd="1" destOrd="0" parTransId="{7AD7EE34-6B16-4AFB-BAEF-F87644281F04}" sibTransId="{D402B9C0-6144-4300-921A-492632A63814}"/>
    <dgm:cxn modelId="{DFAA4FD9-FAB3-4D2C-AAF9-3040F8482E72}" type="presOf" srcId="{072398AD-43B0-4A2C-90A8-3C5A37E36340}" destId="{6D14FE2A-E1B8-4320-BB04-FF343DF70EFD}" srcOrd="0" destOrd="0" presId="urn:microsoft.com/office/officeart/2005/8/layout/lProcess2"/>
    <dgm:cxn modelId="{36E50EDC-4D33-4CC0-A9AE-D1D334FD5F96}" type="presOf" srcId="{3797C0A6-011E-4D80-8A6C-DA75F2F4A894}" destId="{FF401182-59B1-4DF9-BCF3-113E8E9DF80E}" srcOrd="1" destOrd="0" presId="urn:microsoft.com/office/officeart/2005/8/layout/lProcess2"/>
    <dgm:cxn modelId="{44538FE8-00EB-4D8B-9D8A-3AE543008D43}" srcId="{E51DE2EA-B508-416F-B521-F83C3A53672B}" destId="{072398AD-43B0-4A2C-90A8-3C5A37E36340}" srcOrd="0" destOrd="0" parTransId="{012230E2-DB26-49E2-9B36-6141D82B1AE6}" sibTransId="{6AD5576C-941A-4EE6-9976-597CB5131D8D}"/>
    <dgm:cxn modelId="{FD56024C-1CF4-48AF-B970-9C5044BC6DDB}" type="presParOf" srcId="{7E20D5EC-F1AF-4622-8663-3AE80BD8FD94}" destId="{0C7DF081-B536-4002-AEC6-F6440FC0C185}" srcOrd="0" destOrd="0" presId="urn:microsoft.com/office/officeart/2005/8/layout/lProcess2"/>
    <dgm:cxn modelId="{8B1B132D-C6A0-471B-85CA-140E79F28602}" type="presParOf" srcId="{0C7DF081-B536-4002-AEC6-F6440FC0C185}" destId="{D87A47DC-CE77-47D3-9BF8-BB812C56FD32}" srcOrd="0" destOrd="0" presId="urn:microsoft.com/office/officeart/2005/8/layout/lProcess2"/>
    <dgm:cxn modelId="{D2B662D4-0E82-47EE-B1C2-99C5EAD6A31E}" type="presParOf" srcId="{0C7DF081-B536-4002-AEC6-F6440FC0C185}" destId="{5DD46D5A-19DF-43A8-9338-7DFF220E74E2}" srcOrd="1" destOrd="0" presId="urn:microsoft.com/office/officeart/2005/8/layout/lProcess2"/>
    <dgm:cxn modelId="{082A92F2-0D6D-43F8-80D2-776F80344FEE}" type="presParOf" srcId="{0C7DF081-B536-4002-AEC6-F6440FC0C185}" destId="{66411CCD-0577-4EEE-B529-3E55549054FE}" srcOrd="2" destOrd="0" presId="urn:microsoft.com/office/officeart/2005/8/layout/lProcess2"/>
    <dgm:cxn modelId="{6017AB3D-EB13-482D-80CE-B3DBF32BD7BC}" type="presParOf" srcId="{66411CCD-0577-4EEE-B529-3E55549054FE}" destId="{D68CC0D0-E78D-49E7-A4AE-4D94BB3904E8}" srcOrd="0" destOrd="0" presId="urn:microsoft.com/office/officeart/2005/8/layout/lProcess2"/>
    <dgm:cxn modelId="{AE1A60F0-B5FC-4C79-BF2E-2B4013C5BF93}" type="presParOf" srcId="{D68CC0D0-E78D-49E7-A4AE-4D94BB3904E8}" destId="{6D14FE2A-E1B8-4320-BB04-FF343DF70EFD}" srcOrd="0" destOrd="0" presId="urn:microsoft.com/office/officeart/2005/8/layout/lProcess2"/>
    <dgm:cxn modelId="{BB519B34-4D2B-4CA3-B650-D756369FEDF5}" type="presParOf" srcId="{D68CC0D0-E78D-49E7-A4AE-4D94BB3904E8}" destId="{49AC6BDA-F6F8-4D8D-8166-F9E4006AE06A}" srcOrd="1" destOrd="0" presId="urn:microsoft.com/office/officeart/2005/8/layout/lProcess2"/>
    <dgm:cxn modelId="{D3559DD5-C86B-48A4-A368-42C282D7B097}" type="presParOf" srcId="{D68CC0D0-E78D-49E7-A4AE-4D94BB3904E8}" destId="{36584832-346F-4A83-B8A6-11D3B89E9F46}" srcOrd="2" destOrd="0" presId="urn:microsoft.com/office/officeart/2005/8/layout/lProcess2"/>
    <dgm:cxn modelId="{6588C54D-5024-4861-ABBE-B6E4E943E43B}" type="presParOf" srcId="{7E20D5EC-F1AF-4622-8663-3AE80BD8FD94}" destId="{FE035961-2FD5-4AE5-8C08-BF595818669E}" srcOrd="1" destOrd="0" presId="urn:microsoft.com/office/officeart/2005/8/layout/lProcess2"/>
    <dgm:cxn modelId="{BB71F363-D44F-43AE-AF46-BFE23600CB2A}" type="presParOf" srcId="{7E20D5EC-F1AF-4622-8663-3AE80BD8FD94}" destId="{F0B773EE-8ADB-48E4-9A33-96CD51409333}" srcOrd="2" destOrd="0" presId="urn:microsoft.com/office/officeart/2005/8/layout/lProcess2"/>
    <dgm:cxn modelId="{843EE216-A057-43CA-A682-3718400DA816}" type="presParOf" srcId="{F0B773EE-8ADB-48E4-9A33-96CD51409333}" destId="{90316677-738E-4CBA-9A42-82CD0BA0744B}" srcOrd="0" destOrd="0" presId="urn:microsoft.com/office/officeart/2005/8/layout/lProcess2"/>
    <dgm:cxn modelId="{1C411533-AF44-453F-9F33-76C82E3E0BAB}" type="presParOf" srcId="{F0B773EE-8ADB-48E4-9A33-96CD51409333}" destId="{CC70D18F-27B7-419B-8C43-844709F2C0E6}" srcOrd="1" destOrd="0" presId="urn:microsoft.com/office/officeart/2005/8/layout/lProcess2"/>
    <dgm:cxn modelId="{A9881D7A-8334-4568-9094-8E86C77EF61A}" type="presParOf" srcId="{F0B773EE-8ADB-48E4-9A33-96CD51409333}" destId="{615D90DB-5ED6-4FEC-988B-C9304FFA6697}" srcOrd="2" destOrd="0" presId="urn:microsoft.com/office/officeart/2005/8/layout/lProcess2"/>
    <dgm:cxn modelId="{28063F53-1405-46A4-B60F-D5978933F852}" type="presParOf" srcId="{615D90DB-5ED6-4FEC-988B-C9304FFA6697}" destId="{399362E4-B0C9-4149-9A35-120EA5686C88}" srcOrd="0" destOrd="0" presId="urn:microsoft.com/office/officeart/2005/8/layout/lProcess2"/>
    <dgm:cxn modelId="{0F2941D2-A50B-4AEC-8D69-5802062AE526}" type="presParOf" srcId="{399362E4-B0C9-4149-9A35-120EA5686C88}" destId="{6F7932A0-545C-4E11-8D29-AB455025E4E2}" srcOrd="0" destOrd="0" presId="urn:microsoft.com/office/officeart/2005/8/layout/lProcess2"/>
    <dgm:cxn modelId="{3CE97447-043A-4157-B21B-B768E82C74F4}" type="presParOf" srcId="{399362E4-B0C9-4149-9A35-120EA5686C88}" destId="{DB27E2FE-9FD1-41E2-8936-EF57E1E833CA}" srcOrd="1" destOrd="0" presId="urn:microsoft.com/office/officeart/2005/8/layout/lProcess2"/>
    <dgm:cxn modelId="{B5341E09-D2DC-4954-B2F7-0CF94E4FA5DC}" type="presParOf" srcId="{399362E4-B0C9-4149-9A35-120EA5686C88}" destId="{FAB753A3-48B6-4FAA-8065-32157526A9EC}" srcOrd="2" destOrd="0" presId="urn:microsoft.com/office/officeart/2005/8/layout/lProcess2"/>
    <dgm:cxn modelId="{2413B7F1-88B5-405A-B914-D596510E8D43}" type="presParOf" srcId="{7E20D5EC-F1AF-4622-8663-3AE80BD8FD94}" destId="{5C49AAE2-6E8D-424B-845C-5F99AD457B7C}" srcOrd="3" destOrd="0" presId="urn:microsoft.com/office/officeart/2005/8/layout/lProcess2"/>
    <dgm:cxn modelId="{5DDF6F42-B615-4810-B1B4-ACAE58FEEBE2}" type="presParOf" srcId="{7E20D5EC-F1AF-4622-8663-3AE80BD8FD94}" destId="{B05064F9-815A-440D-A43C-CBC7FAE933FE}" srcOrd="4" destOrd="0" presId="urn:microsoft.com/office/officeart/2005/8/layout/lProcess2"/>
    <dgm:cxn modelId="{376125E3-001F-4E45-870F-ED8907EBAF61}" type="presParOf" srcId="{B05064F9-815A-440D-A43C-CBC7FAE933FE}" destId="{C3BA29F7-3466-472B-BD6E-5B8DC7889112}" srcOrd="0" destOrd="0" presId="urn:microsoft.com/office/officeart/2005/8/layout/lProcess2"/>
    <dgm:cxn modelId="{DA2761A1-6680-4537-91F5-9C5E277EEE7C}" type="presParOf" srcId="{B05064F9-815A-440D-A43C-CBC7FAE933FE}" destId="{FF401182-59B1-4DF9-BCF3-113E8E9DF80E}" srcOrd="1" destOrd="0" presId="urn:microsoft.com/office/officeart/2005/8/layout/lProcess2"/>
    <dgm:cxn modelId="{40A8F833-22A5-4844-B250-8582099D3381}" type="presParOf" srcId="{B05064F9-815A-440D-A43C-CBC7FAE933FE}" destId="{D7CB7691-558C-4CB5-84D3-20939833A016}" srcOrd="2" destOrd="0" presId="urn:microsoft.com/office/officeart/2005/8/layout/lProcess2"/>
    <dgm:cxn modelId="{81F02DEF-1750-4972-A27A-C7562BE2CEE1}" type="presParOf" srcId="{D7CB7691-558C-4CB5-84D3-20939833A016}" destId="{1E2024B8-4C6C-4B9F-8E3D-6CF8AFBB570C}" srcOrd="0" destOrd="0" presId="urn:microsoft.com/office/officeart/2005/8/layout/lProcess2"/>
    <dgm:cxn modelId="{231C8723-B243-4BA7-A82C-6D62BE2D08BD}" type="presParOf" srcId="{1E2024B8-4C6C-4B9F-8E3D-6CF8AFBB570C}" destId="{29A092AB-CE2C-4EDF-AB33-5ABB66C6B38C}" srcOrd="0" destOrd="0" presId="urn:microsoft.com/office/officeart/2005/8/layout/lProcess2"/>
    <dgm:cxn modelId="{32ED46B7-C411-479A-A72A-B217C788D022}" type="presParOf" srcId="{1E2024B8-4C6C-4B9F-8E3D-6CF8AFBB570C}" destId="{01B5942E-FEC2-4846-BC66-BCE3B93E4B4F}" srcOrd="1" destOrd="0" presId="urn:microsoft.com/office/officeart/2005/8/layout/lProcess2"/>
    <dgm:cxn modelId="{75262607-B3CA-4766-A331-81FE5143A95F}" type="presParOf" srcId="{1E2024B8-4C6C-4B9F-8E3D-6CF8AFBB570C}" destId="{990D8996-FC43-4B81-9FE5-08E67CE69CA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611623A-24F7-43F4-BB6C-F5C43974A997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66334603-473E-46C0-A78D-6FDC45263163}">
      <dgm:prSet phldrT="[Текст]" phldr="1"/>
      <dgm:spPr/>
      <dgm:t>
        <a:bodyPr/>
        <a:lstStyle/>
        <a:p>
          <a:endParaRPr lang="uk-UA" dirty="0"/>
        </a:p>
      </dgm:t>
    </dgm:pt>
    <dgm:pt modelId="{CBC49267-71EF-45C2-ABF2-C1995DDD657E}" type="parTrans" cxnId="{CA89DD7E-3F26-4140-9217-F9A9353A82D8}">
      <dgm:prSet/>
      <dgm:spPr/>
      <dgm:t>
        <a:bodyPr/>
        <a:lstStyle/>
        <a:p>
          <a:endParaRPr lang="uk-UA"/>
        </a:p>
      </dgm:t>
    </dgm:pt>
    <dgm:pt modelId="{41699602-09D2-4A23-BBAB-C986D7FBC119}" type="sibTrans" cxnId="{CA89DD7E-3F26-4140-9217-F9A9353A82D8}">
      <dgm:prSet/>
      <dgm:spPr/>
      <dgm:t>
        <a:bodyPr/>
        <a:lstStyle/>
        <a:p>
          <a:endParaRPr lang="uk-UA"/>
        </a:p>
      </dgm:t>
    </dgm:pt>
    <dgm:pt modelId="{AC74060D-D1BC-4EF6-87D2-75F0F2ED439B}">
      <dgm:prSet phldrT="[Текст]"/>
      <dgm:spPr/>
      <dgm:t>
        <a:bodyPr/>
        <a:lstStyle/>
        <a:p>
          <a:r>
            <a:rPr lang="uk-UA" dirty="0"/>
            <a:t>Дати проведення</a:t>
          </a:r>
        </a:p>
      </dgm:t>
    </dgm:pt>
    <dgm:pt modelId="{A41EF0CA-6C47-4EF6-800A-6B0F5F4BB9F1}" type="parTrans" cxnId="{1491BDDE-31DD-4E91-93B4-28717A86588C}">
      <dgm:prSet/>
      <dgm:spPr/>
      <dgm:t>
        <a:bodyPr/>
        <a:lstStyle/>
        <a:p>
          <a:endParaRPr lang="uk-UA"/>
        </a:p>
      </dgm:t>
    </dgm:pt>
    <dgm:pt modelId="{A16EC1BA-C9CB-443C-A981-ECB5ECB0DE25}" type="sibTrans" cxnId="{1491BDDE-31DD-4E91-93B4-28717A86588C}">
      <dgm:prSet/>
      <dgm:spPr/>
      <dgm:t>
        <a:bodyPr/>
        <a:lstStyle/>
        <a:p>
          <a:endParaRPr lang="uk-UA"/>
        </a:p>
      </dgm:t>
    </dgm:pt>
    <dgm:pt modelId="{0CC2A0BC-70DC-4243-8C81-24701A5763B2}">
      <dgm:prSet phldrT="[Текст]"/>
      <dgm:spPr/>
      <dgm:t>
        <a:bodyPr/>
        <a:lstStyle/>
        <a:p>
          <a:r>
            <a:rPr lang="uk-UA" dirty="0"/>
            <a:t>Оголошення результатів</a:t>
          </a:r>
        </a:p>
      </dgm:t>
    </dgm:pt>
    <dgm:pt modelId="{1D3BFCB9-D427-4845-AB15-85C0F563B794}" type="parTrans" cxnId="{722CB7E6-12BC-42CB-B299-7F902C3781B8}">
      <dgm:prSet/>
      <dgm:spPr/>
      <dgm:t>
        <a:bodyPr/>
        <a:lstStyle/>
        <a:p>
          <a:endParaRPr lang="uk-UA"/>
        </a:p>
      </dgm:t>
    </dgm:pt>
    <dgm:pt modelId="{1CE27DF7-2BAA-47F4-91AF-FE0283E54B12}" type="sibTrans" cxnId="{722CB7E6-12BC-42CB-B299-7F902C3781B8}">
      <dgm:prSet/>
      <dgm:spPr/>
      <dgm:t>
        <a:bodyPr/>
        <a:lstStyle/>
        <a:p>
          <a:endParaRPr lang="uk-UA"/>
        </a:p>
      </dgm:t>
    </dgm:pt>
    <dgm:pt modelId="{D4ED632B-1A32-429E-A72C-9ED46D4A00F9}" type="pres">
      <dgm:prSet presAssocID="{6611623A-24F7-43F4-BB6C-F5C43974A997}" presName="theList" presStyleCnt="0">
        <dgm:presLayoutVars>
          <dgm:dir/>
          <dgm:animLvl val="lvl"/>
          <dgm:resizeHandles val="exact"/>
        </dgm:presLayoutVars>
      </dgm:prSet>
      <dgm:spPr/>
    </dgm:pt>
    <dgm:pt modelId="{F796CC54-AF8A-49F6-A1FD-88A37C880B92}" type="pres">
      <dgm:prSet presAssocID="{66334603-473E-46C0-A78D-6FDC45263163}" presName="compNode" presStyleCnt="0"/>
      <dgm:spPr/>
    </dgm:pt>
    <dgm:pt modelId="{5B3EB4C4-BFE9-4872-8E2E-611B4FAA69B7}" type="pres">
      <dgm:prSet presAssocID="{66334603-473E-46C0-A78D-6FDC45263163}" presName="aNode" presStyleLbl="bgShp" presStyleIdx="0" presStyleCnt="1" custLinFactNeighborX="-12635" custLinFactNeighborY="1173"/>
      <dgm:spPr/>
    </dgm:pt>
    <dgm:pt modelId="{88D33D0A-999F-443B-BADC-A50C8BBBE269}" type="pres">
      <dgm:prSet presAssocID="{66334603-473E-46C0-A78D-6FDC45263163}" presName="textNode" presStyleLbl="bgShp" presStyleIdx="0" presStyleCnt="1"/>
      <dgm:spPr/>
    </dgm:pt>
    <dgm:pt modelId="{34DF6854-D68D-4207-BEF9-639892879749}" type="pres">
      <dgm:prSet presAssocID="{66334603-473E-46C0-A78D-6FDC45263163}" presName="compChildNode" presStyleCnt="0"/>
      <dgm:spPr/>
    </dgm:pt>
    <dgm:pt modelId="{68FEDFCA-1661-4A2A-8140-311566412F84}" type="pres">
      <dgm:prSet presAssocID="{66334603-473E-46C0-A78D-6FDC45263163}" presName="theInnerList" presStyleCnt="0"/>
      <dgm:spPr/>
    </dgm:pt>
    <dgm:pt modelId="{81822615-FBF9-413A-B36F-72DB694BAF7A}" type="pres">
      <dgm:prSet presAssocID="{AC74060D-D1BC-4EF6-87D2-75F0F2ED439B}" presName="childNode" presStyleLbl="node1" presStyleIdx="0" presStyleCnt="2">
        <dgm:presLayoutVars>
          <dgm:bulletEnabled val="1"/>
        </dgm:presLayoutVars>
      </dgm:prSet>
      <dgm:spPr/>
    </dgm:pt>
    <dgm:pt modelId="{87061E82-18DC-485A-AB6F-0315A69636B5}" type="pres">
      <dgm:prSet presAssocID="{AC74060D-D1BC-4EF6-87D2-75F0F2ED439B}" presName="aSpace2" presStyleCnt="0"/>
      <dgm:spPr/>
    </dgm:pt>
    <dgm:pt modelId="{E77AFEB6-548D-4A4F-A63C-647EB1CCFD1A}" type="pres">
      <dgm:prSet presAssocID="{0CC2A0BC-70DC-4243-8C81-24701A5763B2}" presName="childNode" presStyleLbl="node1" presStyleIdx="1" presStyleCnt="2">
        <dgm:presLayoutVars>
          <dgm:bulletEnabled val="1"/>
        </dgm:presLayoutVars>
      </dgm:prSet>
      <dgm:spPr/>
    </dgm:pt>
  </dgm:ptLst>
  <dgm:cxnLst>
    <dgm:cxn modelId="{7F5CFE03-1B2A-448E-BC5D-4F9B94BE05B3}" type="presOf" srcId="{6611623A-24F7-43F4-BB6C-F5C43974A997}" destId="{D4ED632B-1A32-429E-A72C-9ED46D4A00F9}" srcOrd="0" destOrd="0" presId="urn:microsoft.com/office/officeart/2005/8/layout/lProcess2"/>
    <dgm:cxn modelId="{A0BD5915-397D-4CA1-8148-D378A5799CD3}" type="presOf" srcId="{0CC2A0BC-70DC-4243-8C81-24701A5763B2}" destId="{E77AFEB6-548D-4A4F-A63C-647EB1CCFD1A}" srcOrd="0" destOrd="0" presId="urn:microsoft.com/office/officeart/2005/8/layout/lProcess2"/>
    <dgm:cxn modelId="{CA89DD7E-3F26-4140-9217-F9A9353A82D8}" srcId="{6611623A-24F7-43F4-BB6C-F5C43974A997}" destId="{66334603-473E-46C0-A78D-6FDC45263163}" srcOrd="0" destOrd="0" parTransId="{CBC49267-71EF-45C2-ABF2-C1995DDD657E}" sibTransId="{41699602-09D2-4A23-BBAB-C986D7FBC119}"/>
    <dgm:cxn modelId="{21019595-E645-4E5B-B0E7-A647D649088F}" type="presOf" srcId="{66334603-473E-46C0-A78D-6FDC45263163}" destId="{88D33D0A-999F-443B-BADC-A50C8BBBE269}" srcOrd="1" destOrd="0" presId="urn:microsoft.com/office/officeart/2005/8/layout/lProcess2"/>
    <dgm:cxn modelId="{152167B0-5BB3-4BE7-B71D-455B30B67A99}" type="presOf" srcId="{66334603-473E-46C0-A78D-6FDC45263163}" destId="{5B3EB4C4-BFE9-4872-8E2E-611B4FAA69B7}" srcOrd="0" destOrd="0" presId="urn:microsoft.com/office/officeart/2005/8/layout/lProcess2"/>
    <dgm:cxn modelId="{1491BDDE-31DD-4E91-93B4-28717A86588C}" srcId="{66334603-473E-46C0-A78D-6FDC45263163}" destId="{AC74060D-D1BC-4EF6-87D2-75F0F2ED439B}" srcOrd="0" destOrd="0" parTransId="{A41EF0CA-6C47-4EF6-800A-6B0F5F4BB9F1}" sibTransId="{A16EC1BA-C9CB-443C-A981-ECB5ECB0DE25}"/>
    <dgm:cxn modelId="{722CB7E6-12BC-42CB-B299-7F902C3781B8}" srcId="{66334603-473E-46C0-A78D-6FDC45263163}" destId="{0CC2A0BC-70DC-4243-8C81-24701A5763B2}" srcOrd="1" destOrd="0" parTransId="{1D3BFCB9-D427-4845-AB15-85C0F563B794}" sibTransId="{1CE27DF7-2BAA-47F4-91AF-FE0283E54B12}"/>
    <dgm:cxn modelId="{02A539F9-94C5-415E-85FF-F272739124F6}" type="presOf" srcId="{AC74060D-D1BC-4EF6-87D2-75F0F2ED439B}" destId="{81822615-FBF9-413A-B36F-72DB694BAF7A}" srcOrd="0" destOrd="0" presId="urn:microsoft.com/office/officeart/2005/8/layout/lProcess2"/>
    <dgm:cxn modelId="{3A51058F-92CA-4EA5-9BD8-D27FC6A7B841}" type="presParOf" srcId="{D4ED632B-1A32-429E-A72C-9ED46D4A00F9}" destId="{F796CC54-AF8A-49F6-A1FD-88A37C880B92}" srcOrd="0" destOrd="0" presId="urn:microsoft.com/office/officeart/2005/8/layout/lProcess2"/>
    <dgm:cxn modelId="{3DC701B6-B293-43EC-B0CE-939DFDDA2492}" type="presParOf" srcId="{F796CC54-AF8A-49F6-A1FD-88A37C880B92}" destId="{5B3EB4C4-BFE9-4872-8E2E-611B4FAA69B7}" srcOrd="0" destOrd="0" presId="urn:microsoft.com/office/officeart/2005/8/layout/lProcess2"/>
    <dgm:cxn modelId="{E0F40D20-0718-4A08-9F60-A80492324DF3}" type="presParOf" srcId="{F796CC54-AF8A-49F6-A1FD-88A37C880B92}" destId="{88D33D0A-999F-443B-BADC-A50C8BBBE269}" srcOrd="1" destOrd="0" presId="urn:microsoft.com/office/officeart/2005/8/layout/lProcess2"/>
    <dgm:cxn modelId="{E7B6452F-072B-4C87-B9F4-1B010B94DEA4}" type="presParOf" srcId="{F796CC54-AF8A-49F6-A1FD-88A37C880B92}" destId="{34DF6854-D68D-4207-BEF9-639892879749}" srcOrd="2" destOrd="0" presId="urn:microsoft.com/office/officeart/2005/8/layout/lProcess2"/>
    <dgm:cxn modelId="{596DF14E-9D1D-4B83-9DBE-22F5C6599535}" type="presParOf" srcId="{34DF6854-D68D-4207-BEF9-639892879749}" destId="{68FEDFCA-1661-4A2A-8140-311566412F84}" srcOrd="0" destOrd="0" presId="urn:microsoft.com/office/officeart/2005/8/layout/lProcess2"/>
    <dgm:cxn modelId="{1308A004-8F56-4F29-A7AC-B66B16134BFF}" type="presParOf" srcId="{68FEDFCA-1661-4A2A-8140-311566412F84}" destId="{81822615-FBF9-413A-B36F-72DB694BAF7A}" srcOrd="0" destOrd="0" presId="urn:microsoft.com/office/officeart/2005/8/layout/lProcess2"/>
    <dgm:cxn modelId="{8DFD3DDD-2F25-406B-96A3-57C65C768840}" type="presParOf" srcId="{68FEDFCA-1661-4A2A-8140-311566412F84}" destId="{87061E82-18DC-485A-AB6F-0315A69636B5}" srcOrd="1" destOrd="0" presId="urn:microsoft.com/office/officeart/2005/8/layout/lProcess2"/>
    <dgm:cxn modelId="{D54AF92D-545F-4C33-98FA-2BABD728D1B1}" type="presParOf" srcId="{68FEDFCA-1661-4A2A-8140-311566412F84}" destId="{E77AFEB6-548D-4A4F-A63C-647EB1CCFD1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2B487E-EDBA-405D-B9DB-E0E46B53FF51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8B32508C-7898-4C36-8DE4-95A584885C42}">
      <dgm:prSet phldrT="[Текст]"/>
      <dgm:spPr/>
      <dgm:t>
        <a:bodyPr/>
        <a:lstStyle/>
        <a:p>
          <a:r>
            <a:rPr lang="uk-UA" dirty="0"/>
            <a:t>за державним замовленням</a:t>
          </a:r>
        </a:p>
      </dgm:t>
    </dgm:pt>
    <dgm:pt modelId="{8459480E-19E2-4C3B-97FD-5536F8529C44}" type="parTrans" cxnId="{E4693F83-9EA9-485F-8DE6-3CF8F32178A3}">
      <dgm:prSet/>
      <dgm:spPr/>
      <dgm:t>
        <a:bodyPr/>
        <a:lstStyle/>
        <a:p>
          <a:endParaRPr lang="uk-UA"/>
        </a:p>
      </dgm:t>
    </dgm:pt>
    <dgm:pt modelId="{C8181713-18B3-4EA3-B505-203FD3CDA39E}" type="sibTrans" cxnId="{E4693F83-9EA9-485F-8DE6-3CF8F32178A3}">
      <dgm:prSet/>
      <dgm:spPr/>
      <dgm:t>
        <a:bodyPr/>
        <a:lstStyle/>
        <a:p>
          <a:endParaRPr lang="uk-UA"/>
        </a:p>
      </dgm:t>
    </dgm:pt>
    <dgm:pt modelId="{EADCE292-A699-4E3F-8042-76CEAAD68448}">
      <dgm:prSet phldrT="[Текст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uk-UA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ФАХОВИЙ ІСПИТ</a:t>
          </a:r>
          <a:endParaRPr lang="uk-UA" dirty="0"/>
        </a:p>
      </dgm:t>
    </dgm:pt>
    <dgm:pt modelId="{3E9437BA-510B-466F-AD38-27B7014D3598}" type="parTrans" cxnId="{2D71EF46-9136-46FD-ACE6-AB13807B0D33}">
      <dgm:prSet/>
      <dgm:spPr/>
      <dgm:t>
        <a:bodyPr/>
        <a:lstStyle/>
        <a:p>
          <a:endParaRPr lang="uk-UA"/>
        </a:p>
      </dgm:t>
    </dgm:pt>
    <dgm:pt modelId="{D9237362-B59A-47F1-9EA1-4737541A2CAC}" type="sibTrans" cxnId="{2D71EF46-9136-46FD-ACE6-AB13807B0D33}">
      <dgm:prSet/>
      <dgm:spPr/>
      <dgm:t>
        <a:bodyPr/>
        <a:lstStyle/>
        <a:p>
          <a:endParaRPr lang="uk-UA"/>
        </a:p>
      </dgm:t>
    </dgm:pt>
    <dgm:pt modelId="{B99C5555-4DFF-46A7-B559-A7633D81EDD9}">
      <dgm:prSet phldrT="[Текст]" custT="1"/>
      <dgm:spPr/>
      <dgm:t>
        <a:bodyPr/>
        <a:lstStyle/>
        <a:p>
          <a:r>
            <a:rPr lang="uk-UA" sz="39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Мотиваційний лист</a:t>
          </a:r>
        </a:p>
      </dgm:t>
    </dgm:pt>
    <dgm:pt modelId="{D6EF785F-1F8F-49B4-98ED-73A3C55EC5F4}" type="parTrans" cxnId="{D1077E12-8BA7-433E-93D8-BDDD901A28AE}">
      <dgm:prSet/>
      <dgm:spPr/>
      <dgm:t>
        <a:bodyPr/>
        <a:lstStyle/>
        <a:p>
          <a:endParaRPr lang="uk-UA"/>
        </a:p>
      </dgm:t>
    </dgm:pt>
    <dgm:pt modelId="{774814EB-4D78-4D23-B10C-561826DFBE7B}" type="sibTrans" cxnId="{D1077E12-8BA7-433E-93D8-BDDD901A28AE}">
      <dgm:prSet/>
      <dgm:spPr/>
      <dgm:t>
        <a:bodyPr/>
        <a:lstStyle/>
        <a:p>
          <a:endParaRPr lang="uk-UA"/>
        </a:p>
      </dgm:t>
    </dgm:pt>
    <dgm:pt modelId="{02B3DED7-BBF3-41C0-B054-343D1AD6A05B}">
      <dgm:prSet phldrT="[Текст]"/>
      <dgm:spPr/>
      <dgm:t>
        <a:bodyPr/>
        <a:lstStyle/>
        <a:p>
          <a:r>
            <a:rPr lang="uk-UA" dirty="0"/>
            <a:t>за контрактом</a:t>
          </a:r>
        </a:p>
      </dgm:t>
    </dgm:pt>
    <dgm:pt modelId="{80838F5D-C1B5-472A-84F7-88DD9FA58AC4}" type="parTrans" cxnId="{F79F9603-5D3B-4686-894D-2FAF0E61FF3F}">
      <dgm:prSet/>
      <dgm:spPr/>
      <dgm:t>
        <a:bodyPr/>
        <a:lstStyle/>
        <a:p>
          <a:endParaRPr lang="uk-UA"/>
        </a:p>
      </dgm:t>
    </dgm:pt>
    <dgm:pt modelId="{17A41410-0688-4986-8796-4665382F588E}" type="sibTrans" cxnId="{F79F9603-5D3B-4686-894D-2FAF0E61FF3F}">
      <dgm:prSet/>
      <dgm:spPr/>
      <dgm:t>
        <a:bodyPr/>
        <a:lstStyle/>
        <a:p>
          <a:endParaRPr lang="uk-UA"/>
        </a:p>
      </dgm:t>
    </dgm:pt>
    <dgm:pt modelId="{D4F7EF44-2B5F-4F3C-9942-0CF417676AD6}">
      <dgm:prSet phldrT="[Текст]" custT="1"/>
      <dgm:spPr/>
      <dgm:t>
        <a:bodyPr/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Мотиваційний лист</a:t>
          </a:r>
        </a:p>
      </dgm:t>
    </dgm:pt>
    <dgm:pt modelId="{D8A1340D-97D8-4E10-AA6E-027985335A28}" type="parTrans" cxnId="{4276CEAB-8F2C-4619-A15E-5B4F897F53E0}">
      <dgm:prSet/>
      <dgm:spPr/>
      <dgm:t>
        <a:bodyPr/>
        <a:lstStyle/>
        <a:p>
          <a:endParaRPr lang="uk-UA"/>
        </a:p>
      </dgm:t>
    </dgm:pt>
    <dgm:pt modelId="{41DC0FB7-D5A0-4286-B7E0-AFDBB202F398}" type="sibTrans" cxnId="{4276CEAB-8F2C-4619-A15E-5B4F897F53E0}">
      <dgm:prSet/>
      <dgm:spPr/>
      <dgm:t>
        <a:bodyPr/>
        <a:lstStyle/>
        <a:p>
          <a:endParaRPr lang="uk-UA"/>
        </a:p>
      </dgm:t>
    </dgm:pt>
    <dgm:pt modelId="{58C4D66E-F802-4509-B2C3-5CFCBDCB0D5A}" type="pres">
      <dgm:prSet presAssocID="{AF2B487E-EDBA-405D-B9DB-E0E46B53FF51}" presName="theList" presStyleCnt="0">
        <dgm:presLayoutVars>
          <dgm:dir/>
          <dgm:animLvl val="lvl"/>
          <dgm:resizeHandles val="exact"/>
        </dgm:presLayoutVars>
      </dgm:prSet>
      <dgm:spPr/>
    </dgm:pt>
    <dgm:pt modelId="{F9CE6572-2BD0-4D28-9929-0BB6ED44300D}" type="pres">
      <dgm:prSet presAssocID="{8B32508C-7898-4C36-8DE4-95A584885C42}" presName="compNode" presStyleCnt="0"/>
      <dgm:spPr/>
    </dgm:pt>
    <dgm:pt modelId="{B931FC73-8E14-4EC8-AB76-71B006EF3053}" type="pres">
      <dgm:prSet presAssocID="{8B32508C-7898-4C36-8DE4-95A584885C42}" presName="aNode" presStyleLbl="bgShp" presStyleIdx="0" presStyleCnt="2"/>
      <dgm:spPr/>
    </dgm:pt>
    <dgm:pt modelId="{E508F0B4-3DAF-44AA-B843-FCD36F2C64C7}" type="pres">
      <dgm:prSet presAssocID="{8B32508C-7898-4C36-8DE4-95A584885C42}" presName="textNode" presStyleLbl="bgShp" presStyleIdx="0" presStyleCnt="2"/>
      <dgm:spPr/>
    </dgm:pt>
    <dgm:pt modelId="{70974156-3B09-4001-BCBE-B6BE3E9D883F}" type="pres">
      <dgm:prSet presAssocID="{8B32508C-7898-4C36-8DE4-95A584885C42}" presName="compChildNode" presStyleCnt="0"/>
      <dgm:spPr/>
    </dgm:pt>
    <dgm:pt modelId="{EDDB1C38-BFEA-44CF-B0F7-DB14B39D0BDF}" type="pres">
      <dgm:prSet presAssocID="{8B32508C-7898-4C36-8DE4-95A584885C42}" presName="theInnerList" presStyleCnt="0"/>
      <dgm:spPr/>
    </dgm:pt>
    <dgm:pt modelId="{E1E69427-F0E1-42E1-BA3D-6A583B1F47BF}" type="pres">
      <dgm:prSet presAssocID="{EADCE292-A699-4E3F-8042-76CEAAD68448}" presName="childNode" presStyleLbl="node1" presStyleIdx="0" presStyleCnt="3">
        <dgm:presLayoutVars>
          <dgm:bulletEnabled val="1"/>
        </dgm:presLayoutVars>
      </dgm:prSet>
      <dgm:spPr/>
    </dgm:pt>
    <dgm:pt modelId="{617C2BBD-DEA7-4720-B4DB-CDF64B344C29}" type="pres">
      <dgm:prSet presAssocID="{EADCE292-A699-4E3F-8042-76CEAAD68448}" presName="aSpace2" presStyleCnt="0"/>
      <dgm:spPr/>
    </dgm:pt>
    <dgm:pt modelId="{3F6F1525-09CA-4968-987F-C0CDA528C804}" type="pres">
      <dgm:prSet presAssocID="{B99C5555-4DFF-46A7-B559-A7633D81EDD9}" presName="childNode" presStyleLbl="node1" presStyleIdx="1" presStyleCnt="3">
        <dgm:presLayoutVars>
          <dgm:bulletEnabled val="1"/>
        </dgm:presLayoutVars>
      </dgm:prSet>
      <dgm:spPr/>
    </dgm:pt>
    <dgm:pt modelId="{38902D45-7151-44A6-B97B-11DDD9910316}" type="pres">
      <dgm:prSet presAssocID="{8B32508C-7898-4C36-8DE4-95A584885C42}" presName="aSpace" presStyleCnt="0"/>
      <dgm:spPr/>
    </dgm:pt>
    <dgm:pt modelId="{2FD91546-6229-4DA2-BE24-36A729561669}" type="pres">
      <dgm:prSet presAssocID="{02B3DED7-BBF3-41C0-B054-343D1AD6A05B}" presName="compNode" presStyleCnt="0"/>
      <dgm:spPr/>
    </dgm:pt>
    <dgm:pt modelId="{F9FA41CD-3E20-4914-BA38-D0A1E677D0C6}" type="pres">
      <dgm:prSet presAssocID="{02B3DED7-BBF3-41C0-B054-343D1AD6A05B}" presName="aNode" presStyleLbl="bgShp" presStyleIdx="1" presStyleCnt="2" custLinFactNeighborX="-1024"/>
      <dgm:spPr/>
    </dgm:pt>
    <dgm:pt modelId="{7A59C134-6AC7-4318-9C95-69B7D5052E50}" type="pres">
      <dgm:prSet presAssocID="{02B3DED7-BBF3-41C0-B054-343D1AD6A05B}" presName="textNode" presStyleLbl="bgShp" presStyleIdx="1" presStyleCnt="2"/>
      <dgm:spPr/>
    </dgm:pt>
    <dgm:pt modelId="{EF8C7B27-E149-4E54-8D76-A84EA0E60B02}" type="pres">
      <dgm:prSet presAssocID="{02B3DED7-BBF3-41C0-B054-343D1AD6A05B}" presName="compChildNode" presStyleCnt="0"/>
      <dgm:spPr/>
    </dgm:pt>
    <dgm:pt modelId="{7E83C9DB-BBFF-47D8-B191-0D7B4F202158}" type="pres">
      <dgm:prSet presAssocID="{02B3DED7-BBF3-41C0-B054-343D1AD6A05B}" presName="theInnerList" presStyleCnt="0"/>
      <dgm:spPr/>
    </dgm:pt>
    <dgm:pt modelId="{71B1B3DC-FF37-4017-AECA-5277CEFAB0E8}" type="pres">
      <dgm:prSet presAssocID="{D4F7EF44-2B5F-4F3C-9942-0CF417676AD6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F79F9603-5D3B-4686-894D-2FAF0E61FF3F}" srcId="{AF2B487E-EDBA-405D-B9DB-E0E46B53FF51}" destId="{02B3DED7-BBF3-41C0-B054-343D1AD6A05B}" srcOrd="1" destOrd="0" parTransId="{80838F5D-C1B5-472A-84F7-88DD9FA58AC4}" sibTransId="{17A41410-0688-4986-8796-4665382F588E}"/>
    <dgm:cxn modelId="{06E7F506-26EE-4516-9BFB-37CFBEF0026D}" type="presOf" srcId="{02B3DED7-BBF3-41C0-B054-343D1AD6A05B}" destId="{F9FA41CD-3E20-4914-BA38-D0A1E677D0C6}" srcOrd="0" destOrd="0" presId="urn:microsoft.com/office/officeart/2005/8/layout/lProcess2"/>
    <dgm:cxn modelId="{D1077E12-8BA7-433E-93D8-BDDD901A28AE}" srcId="{8B32508C-7898-4C36-8DE4-95A584885C42}" destId="{B99C5555-4DFF-46A7-B559-A7633D81EDD9}" srcOrd="1" destOrd="0" parTransId="{D6EF785F-1F8F-49B4-98ED-73A3C55EC5F4}" sibTransId="{774814EB-4D78-4D23-B10C-561826DFBE7B}"/>
    <dgm:cxn modelId="{4F68D632-1A8E-42E9-984C-F45F53F06CFB}" type="presOf" srcId="{AF2B487E-EDBA-405D-B9DB-E0E46B53FF51}" destId="{58C4D66E-F802-4509-B2C3-5CFCBDCB0D5A}" srcOrd="0" destOrd="0" presId="urn:microsoft.com/office/officeart/2005/8/layout/lProcess2"/>
    <dgm:cxn modelId="{BDEF7B43-92F3-4284-AB42-DC31E1A28607}" type="presOf" srcId="{EADCE292-A699-4E3F-8042-76CEAAD68448}" destId="{E1E69427-F0E1-42E1-BA3D-6A583B1F47BF}" srcOrd="0" destOrd="0" presId="urn:microsoft.com/office/officeart/2005/8/layout/lProcess2"/>
    <dgm:cxn modelId="{2D71EF46-9136-46FD-ACE6-AB13807B0D33}" srcId="{8B32508C-7898-4C36-8DE4-95A584885C42}" destId="{EADCE292-A699-4E3F-8042-76CEAAD68448}" srcOrd="0" destOrd="0" parTransId="{3E9437BA-510B-466F-AD38-27B7014D3598}" sibTransId="{D9237362-B59A-47F1-9EA1-4737541A2CAC}"/>
    <dgm:cxn modelId="{AB74A14F-3B00-4AE7-A628-51AC2C751BB3}" type="presOf" srcId="{D4F7EF44-2B5F-4F3C-9942-0CF417676AD6}" destId="{71B1B3DC-FF37-4017-AECA-5277CEFAB0E8}" srcOrd="0" destOrd="0" presId="urn:microsoft.com/office/officeart/2005/8/layout/lProcess2"/>
    <dgm:cxn modelId="{E4693F83-9EA9-485F-8DE6-3CF8F32178A3}" srcId="{AF2B487E-EDBA-405D-B9DB-E0E46B53FF51}" destId="{8B32508C-7898-4C36-8DE4-95A584885C42}" srcOrd="0" destOrd="0" parTransId="{8459480E-19E2-4C3B-97FD-5536F8529C44}" sibTransId="{C8181713-18B3-4EA3-B505-203FD3CDA39E}"/>
    <dgm:cxn modelId="{4276CEAB-8F2C-4619-A15E-5B4F897F53E0}" srcId="{02B3DED7-BBF3-41C0-B054-343D1AD6A05B}" destId="{D4F7EF44-2B5F-4F3C-9942-0CF417676AD6}" srcOrd="0" destOrd="0" parTransId="{D8A1340D-97D8-4E10-AA6E-027985335A28}" sibTransId="{41DC0FB7-D5A0-4286-B7E0-AFDBB202F398}"/>
    <dgm:cxn modelId="{D5EF30D7-0925-4476-9910-9C3626CFE813}" type="presOf" srcId="{8B32508C-7898-4C36-8DE4-95A584885C42}" destId="{E508F0B4-3DAF-44AA-B843-FCD36F2C64C7}" srcOrd="1" destOrd="0" presId="urn:microsoft.com/office/officeart/2005/8/layout/lProcess2"/>
    <dgm:cxn modelId="{A8F463E6-4923-431B-91E2-21DD9CEEB2DD}" type="presOf" srcId="{8B32508C-7898-4C36-8DE4-95A584885C42}" destId="{B931FC73-8E14-4EC8-AB76-71B006EF3053}" srcOrd="0" destOrd="0" presId="urn:microsoft.com/office/officeart/2005/8/layout/lProcess2"/>
    <dgm:cxn modelId="{E274FBE7-0026-4902-A945-B96EAFE9C5E8}" type="presOf" srcId="{02B3DED7-BBF3-41C0-B054-343D1AD6A05B}" destId="{7A59C134-6AC7-4318-9C95-69B7D5052E50}" srcOrd="1" destOrd="0" presId="urn:microsoft.com/office/officeart/2005/8/layout/lProcess2"/>
    <dgm:cxn modelId="{45E281FC-E500-446B-8796-F2BCCA08DC43}" type="presOf" srcId="{B99C5555-4DFF-46A7-B559-A7633D81EDD9}" destId="{3F6F1525-09CA-4968-987F-C0CDA528C804}" srcOrd="0" destOrd="0" presId="urn:microsoft.com/office/officeart/2005/8/layout/lProcess2"/>
    <dgm:cxn modelId="{C9AF7B56-E0EA-4960-A4A4-16B165433C3D}" type="presParOf" srcId="{58C4D66E-F802-4509-B2C3-5CFCBDCB0D5A}" destId="{F9CE6572-2BD0-4D28-9929-0BB6ED44300D}" srcOrd="0" destOrd="0" presId="urn:microsoft.com/office/officeart/2005/8/layout/lProcess2"/>
    <dgm:cxn modelId="{98E20395-0253-4729-8E31-FD71FA044DB0}" type="presParOf" srcId="{F9CE6572-2BD0-4D28-9929-0BB6ED44300D}" destId="{B931FC73-8E14-4EC8-AB76-71B006EF3053}" srcOrd="0" destOrd="0" presId="urn:microsoft.com/office/officeart/2005/8/layout/lProcess2"/>
    <dgm:cxn modelId="{F08CE433-7AD8-4DA4-9EF3-17C5A0B4CD0A}" type="presParOf" srcId="{F9CE6572-2BD0-4D28-9929-0BB6ED44300D}" destId="{E508F0B4-3DAF-44AA-B843-FCD36F2C64C7}" srcOrd="1" destOrd="0" presId="urn:microsoft.com/office/officeart/2005/8/layout/lProcess2"/>
    <dgm:cxn modelId="{852723E6-9A6C-4B3E-904E-1D476A15EBF4}" type="presParOf" srcId="{F9CE6572-2BD0-4D28-9929-0BB6ED44300D}" destId="{70974156-3B09-4001-BCBE-B6BE3E9D883F}" srcOrd="2" destOrd="0" presId="urn:microsoft.com/office/officeart/2005/8/layout/lProcess2"/>
    <dgm:cxn modelId="{B52439AA-1AA4-4809-AE8E-ACBD18AEB438}" type="presParOf" srcId="{70974156-3B09-4001-BCBE-B6BE3E9D883F}" destId="{EDDB1C38-BFEA-44CF-B0F7-DB14B39D0BDF}" srcOrd="0" destOrd="0" presId="urn:microsoft.com/office/officeart/2005/8/layout/lProcess2"/>
    <dgm:cxn modelId="{31AE4186-DBA7-49C3-B888-6FB69A931751}" type="presParOf" srcId="{EDDB1C38-BFEA-44CF-B0F7-DB14B39D0BDF}" destId="{E1E69427-F0E1-42E1-BA3D-6A583B1F47BF}" srcOrd="0" destOrd="0" presId="urn:microsoft.com/office/officeart/2005/8/layout/lProcess2"/>
    <dgm:cxn modelId="{4E593A52-9994-4239-BF31-30E6E4905440}" type="presParOf" srcId="{EDDB1C38-BFEA-44CF-B0F7-DB14B39D0BDF}" destId="{617C2BBD-DEA7-4720-B4DB-CDF64B344C29}" srcOrd="1" destOrd="0" presId="urn:microsoft.com/office/officeart/2005/8/layout/lProcess2"/>
    <dgm:cxn modelId="{D601C3CB-477E-4147-8EAC-9D8A5F5AFF4C}" type="presParOf" srcId="{EDDB1C38-BFEA-44CF-B0F7-DB14B39D0BDF}" destId="{3F6F1525-09CA-4968-987F-C0CDA528C804}" srcOrd="2" destOrd="0" presId="urn:microsoft.com/office/officeart/2005/8/layout/lProcess2"/>
    <dgm:cxn modelId="{FB8B1D81-3852-462C-888A-6A32471B5E1D}" type="presParOf" srcId="{58C4D66E-F802-4509-B2C3-5CFCBDCB0D5A}" destId="{38902D45-7151-44A6-B97B-11DDD9910316}" srcOrd="1" destOrd="0" presId="urn:microsoft.com/office/officeart/2005/8/layout/lProcess2"/>
    <dgm:cxn modelId="{11534DA9-F7FC-48AF-9B6A-67683D3A6FE3}" type="presParOf" srcId="{58C4D66E-F802-4509-B2C3-5CFCBDCB0D5A}" destId="{2FD91546-6229-4DA2-BE24-36A729561669}" srcOrd="2" destOrd="0" presId="urn:microsoft.com/office/officeart/2005/8/layout/lProcess2"/>
    <dgm:cxn modelId="{ECA92A60-37A7-4296-81D2-81B2433D2F1A}" type="presParOf" srcId="{2FD91546-6229-4DA2-BE24-36A729561669}" destId="{F9FA41CD-3E20-4914-BA38-D0A1E677D0C6}" srcOrd="0" destOrd="0" presId="urn:microsoft.com/office/officeart/2005/8/layout/lProcess2"/>
    <dgm:cxn modelId="{6C819766-646A-412E-92B5-1F1DAF936805}" type="presParOf" srcId="{2FD91546-6229-4DA2-BE24-36A729561669}" destId="{7A59C134-6AC7-4318-9C95-69B7D5052E50}" srcOrd="1" destOrd="0" presId="urn:microsoft.com/office/officeart/2005/8/layout/lProcess2"/>
    <dgm:cxn modelId="{AFEFDAD2-9118-49A4-88E5-615ABED23EC2}" type="presParOf" srcId="{2FD91546-6229-4DA2-BE24-36A729561669}" destId="{EF8C7B27-E149-4E54-8D76-A84EA0E60B02}" srcOrd="2" destOrd="0" presId="urn:microsoft.com/office/officeart/2005/8/layout/lProcess2"/>
    <dgm:cxn modelId="{B6759651-3853-4B8C-B367-EE64D8630679}" type="presParOf" srcId="{EF8C7B27-E149-4E54-8D76-A84EA0E60B02}" destId="{7E83C9DB-BBFF-47D8-B191-0D7B4F202158}" srcOrd="0" destOrd="0" presId="urn:microsoft.com/office/officeart/2005/8/layout/lProcess2"/>
    <dgm:cxn modelId="{2EFC174F-23B9-499D-8F21-F4429FA7AAB9}" type="presParOf" srcId="{7E83C9DB-BBFF-47D8-B191-0D7B4F202158}" destId="{71B1B3DC-FF37-4017-AECA-5277CEFAB0E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AB88182-9032-4BCA-87A3-E15DC3CF436A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BDB0E5EC-254C-44E6-9AE3-35F9EB592EDF}">
      <dgm:prSet phldrT="[Текст]" custT="1"/>
      <dgm:spPr/>
      <dgm:t>
        <a:bodyPr/>
        <a:lstStyle/>
        <a:p>
          <a:pPr>
            <a:buFontTx/>
            <a:buNone/>
          </a:pPr>
          <a:endParaRPr lang="uk-UA" altLang="en-US" sz="17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FontTx/>
            <a:buNone/>
          </a:pPr>
          <a:r>
            <a:rPr lang="uk-UA" altLang="en-US" sz="3000" dirty="0">
              <a:latin typeface="Arial" panose="020B0604020202020204" pitchFamily="34" charset="0"/>
              <a:cs typeface="Arial" panose="020B0604020202020204" pitchFamily="34" charset="0"/>
            </a:rPr>
            <a:t>спеціальність </a:t>
          </a:r>
        </a:p>
        <a:p>
          <a:pPr>
            <a:buFontTx/>
            <a:buNone/>
          </a:pPr>
          <a:r>
            <a:rPr lang="uk-UA" altLang="en-US" sz="3000" b="1" dirty="0">
              <a:latin typeface="Arial" panose="020B0604020202020204" pitchFamily="34" charset="0"/>
              <a:cs typeface="Arial" panose="020B0604020202020204" pitchFamily="34" charset="0"/>
            </a:rPr>
            <a:t>081 Право </a:t>
          </a:r>
          <a:endParaRPr lang="uk-UA" sz="3000" dirty="0"/>
        </a:p>
      </dgm:t>
    </dgm:pt>
    <dgm:pt modelId="{BF3B4C18-F657-434E-81A9-66710ACBCEBB}" type="parTrans" cxnId="{AAEC7997-38B9-491B-B697-C977C3F704D9}">
      <dgm:prSet/>
      <dgm:spPr/>
      <dgm:t>
        <a:bodyPr/>
        <a:lstStyle/>
        <a:p>
          <a:endParaRPr lang="uk-UA"/>
        </a:p>
      </dgm:t>
    </dgm:pt>
    <dgm:pt modelId="{C874FFF5-420F-40F0-B351-F8A72DD0A76E}" type="sibTrans" cxnId="{AAEC7997-38B9-491B-B697-C977C3F704D9}">
      <dgm:prSet/>
      <dgm:spPr/>
      <dgm:t>
        <a:bodyPr/>
        <a:lstStyle/>
        <a:p>
          <a:endParaRPr lang="uk-UA"/>
        </a:p>
      </dgm:t>
    </dgm:pt>
    <dgm:pt modelId="{2E10CB4D-6E9D-4262-B9FF-F9B42DD64400}">
      <dgm:prSet phldrT="[Текст]" custT="1"/>
      <dgm:spPr/>
      <dgm:t>
        <a:bodyPr/>
        <a:lstStyle/>
        <a:p>
          <a:pPr>
            <a:buClrTx/>
            <a:buSzTx/>
            <a:buFontTx/>
            <a:buNone/>
          </a:pPr>
          <a:endParaRPr lang="uk-UA" altLang="en-US" sz="17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>
            <a:buClrTx/>
            <a:buSzTx/>
            <a:buFontTx/>
            <a:buNone/>
          </a:pPr>
          <a:r>
            <a:rPr lang="uk-UA" altLang="en-US" sz="3000" dirty="0">
              <a:latin typeface="Arial" panose="020B0604020202020204" pitchFamily="34" charset="0"/>
              <a:cs typeface="Arial" panose="020B0604020202020204" pitchFamily="34" charset="0"/>
            </a:rPr>
            <a:t>спеціальності </a:t>
          </a:r>
        </a:p>
        <a:p>
          <a:pPr>
            <a:buClrTx/>
            <a:buSzTx/>
            <a:buFontTx/>
            <a:buNone/>
          </a:pPr>
          <a:r>
            <a:rPr lang="uk-UA" altLang="en-US" sz="3000" dirty="0">
              <a:latin typeface="Arial" panose="020B0604020202020204" pitchFamily="34" charset="0"/>
              <a:cs typeface="Arial" panose="020B0604020202020204" pitchFamily="34" charset="0"/>
            </a:rPr>
            <a:t>галузей знань</a:t>
          </a:r>
        </a:p>
        <a:p>
          <a:pPr>
            <a:buClrTx/>
            <a:buSzTx/>
            <a:buFontTx/>
            <a:buNone/>
          </a:pPr>
          <a:r>
            <a:rPr lang="uk-UA" altLang="en-US" sz="3000" b="1" dirty="0">
              <a:latin typeface="Arial" panose="020B0604020202020204" pitchFamily="34" charset="0"/>
              <a:cs typeface="Arial" panose="020B0604020202020204" pitchFamily="34" charset="0"/>
            </a:rPr>
            <a:t>05, 07, 28, 29 </a:t>
          </a:r>
          <a:endParaRPr lang="uk-UA" sz="3000" dirty="0"/>
        </a:p>
      </dgm:t>
    </dgm:pt>
    <dgm:pt modelId="{749857D9-A124-4CD5-81CA-98BF0BF3D079}" type="parTrans" cxnId="{E6C1C580-BE89-434E-9987-959BA4E2C13A}">
      <dgm:prSet/>
      <dgm:spPr/>
      <dgm:t>
        <a:bodyPr/>
        <a:lstStyle/>
        <a:p>
          <a:endParaRPr lang="uk-UA"/>
        </a:p>
      </dgm:t>
    </dgm:pt>
    <dgm:pt modelId="{E82D8F53-65E2-4BC8-8E02-8C66CE0C2410}" type="sibTrans" cxnId="{E6C1C580-BE89-434E-9987-959BA4E2C13A}">
      <dgm:prSet/>
      <dgm:spPr/>
      <dgm:t>
        <a:bodyPr/>
        <a:lstStyle/>
        <a:p>
          <a:endParaRPr lang="uk-UA"/>
        </a:p>
      </dgm:t>
    </dgm:pt>
    <dgm:pt modelId="{8E1D1379-4C06-4856-B2B9-7DA5503A4665}">
      <dgm:prSet phldrT="[Текст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uk-UA" altLang="en-US" b="1" cap="all" dirty="0"/>
            <a:t>Інші </a:t>
          </a:r>
        </a:p>
        <a:p>
          <a:pPr>
            <a:buFont typeface="Wingdings" panose="05000000000000000000" pitchFamily="2" charset="2"/>
            <a:buNone/>
          </a:pPr>
          <a:r>
            <a:rPr lang="uk-UA" altLang="en-US" b="1" cap="all" dirty="0"/>
            <a:t>спеціальності</a:t>
          </a:r>
          <a:endParaRPr lang="uk-UA" dirty="0"/>
        </a:p>
      </dgm:t>
    </dgm:pt>
    <dgm:pt modelId="{4FD8395B-F6C4-4E54-A69B-5C1F30300BAC}" type="parTrans" cxnId="{EED2F50E-63DB-4F4B-9375-A1B2B323F61A}">
      <dgm:prSet/>
      <dgm:spPr/>
      <dgm:t>
        <a:bodyPr/>
        <a:lstStyle/>
        <a:p>
          <a:endParaRPr lang="uk-UA"/>
        </a:p>
      </dgm:t>
    </dgm:pt>
    <dgm:pt modelId="{95BCCD18-7B15-401F-8FD7-D5E3E9F44F2C}" type="sibTrans" cxnId="{EED2F50E-63DB-4F4B-9375-A1B2B323F61A}">
      <dgm:prSet/>
      <dgm:spPr/>
      <dgm:t>
        <a:bodyPr/>
        <a:lstStyle/>
        <a:p>
          <a:endParaRPr lang="uk-UA"/>
        </a:p>
      </dgm:t>
    </dgm:pt>
    <dgm:pt modelId="{9A8A0B3D-7C4A-4EA0-B1B3-2EC0487E8129}">
      <dgm:prSet phldrT="[Текст]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uk-UA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КБ=П1</a:t>
          </a:r>
          <a:endParaRPr lang="uk-UA" dirty="0"/>
        </a:p>
      </dgm:t>
    </dgm:pt>
    <dgm:pt modelId="{89D21C07-D4ED-4A43-9A7D-4ADE470952B5}" type="parTrans" cxnId="{E4B75727-FD9A-4487-BA1B-8FF83512601A}">
      <dgm:prSet/>
      <dgm:spPr/>
      <dgm:t>
        <a:bodyPr/>
        <a:lstStyle/>
        <a:p>
          <a:endParaRPr lang="uk-UA"/>
        </a:p>
      </dgm:t>
    </dgm:pt>
    <dgm:pt modelId="{8ECD248E-5E32-438E-A490-9D5F86600281}" type="sibTrans" cxnId="{E4B75727-FD9A-4487-BA1B-8FF83512601A}">
      <dgm:prSet/>
      <dgm:spPr/>
      <dgm:t>
        <a:bodyPr/>
        <a:lstStyle/>
        <a:p>
          <a:endParaRPr lang="uk-UA"/>
        </a:p>
      </dgm:t>
    </dgm:pt>
    <dgm:pt modelId="{B9723437-B82E-491F-8635-C059F5DF3720}">
      <dgm:prSet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uk-UA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КБ=0,3∙ІНО+0,7∙ПР </a:t>
          </a:r>
        </a:p>
      </dgm:t>
    </dgm:pt>
    <dgm:pt modelId="{BBEECA76-41CD-4120-87DD-CDA34C311511}" type="parTrans" cxnId="{368EFF1F-EA04-47B4-A20E-12BB4B3A703B}">
      <dgm:prSet/>
      <dgm:spPr/>
      <dgm:t>
        <a:bodyPr/>
        <a:lstStyle/>
        <a:p>
          <a:endParaRPr lang="uk-UA"/>
        </a:p>
      </dgm:t>
    </dgm:pt>
    <dgm:pt modelId="{44D17AC8-05EF-4136-8346-7778E3D417CE}" type="sibTrans" cxnId="{368EFF1F-EA04-47B4-A20E-12BB4B3A703B}">
      <dgm:prSet/>
      <dgm:spPr/>
      <dgm:t>
        <a:bodyPr/>
        <a:lstStyle/>
        <a:p>
          <a:endParaRPr lang="uk-UA"/>
        </a:p>
      </dgm:t>
    </dgm:pt>
    <dgm:pt modelId="{8A9289AF-4FF3-4B8A-B746-2BF767C168F5}">
      <dgm:prSet/>
      <dgm:spPr/>
      <dgm:t>
        <a:bodyPr/>
        <a:lstStyle/>
        <a:p>
          <a:r>
            <a:rPr lang="uk-UA" alt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КБ=0,5∙П1+0,5∙П2 </a:t>
          </a:r>
        </a:p>
      </dgm:t>
    </dgm:pt>
    <dgm:pt modelId="{45667066-367B-4F8F-9D41-5BDB4B5E4096}" type="parTrans" cxnId="{E888CCAC-9837-42E7-8706-7428326EAC71}">
      <dgm:prSet/>
      <dgm:spPr/>
      <dgm:t>
        <a:bodyPr/>
        <a:lstStyle/>
        <a:p>
          <a:endParaRPr lang="uk-UA"/>
        </a:p>
      </dgm:t>
    </dgm:pt>
    <dgm:pt modelId="{1A1022F1-2B1E-4BFC-A6EA-041C5E81054C}" type="sibTrans" cxnId="{E888CCAC-9837-42E7-8706-7428326EAC71}">
      <dgm:prSet/>
      <dgm:spPr/>
      <dgm:t>
        <a:bodyPr/>
        <a:lstStyle/>
        <a:p>
          <a:endParaRPr lang="uk-UA"/>
        </a:p>
      </dgm:t>
    </dgm:pt>
    <dgm:pt modelId="{575F7B81-1A66-44F5-8F76-3AADDEFF10DC}" type="pres">
      <dgm:prSet presAssocID="{6AB88182-9032-4BCA-87A3-E15DC3CF436A}" presName="theList" presStyleCnt="0">
        <dgm:presLayoutVars>
          <dgm:dir/>
          <dgm:animLvl val="lvl"/>
          <dgm:resizeHandles val="exact"/>
        </dgm:presLayoutVars>
      </dgm:prSet>
      <dgm:spPr/>
    </dgm:pt>
    <dgm:pt modelId="{7EEEB2BA-1EA9-44E7-97E3-369C9AD8D335}" type="pres">
      <dgm:prSet presAssocID="{BDB0E5EC-254C-44E6-9AE3-35F9EB592EDF}" presName="compNode" presStyleCnt="0"/>
      <dgm:spPr/>
    </dgm:pt>
    <dgm:pt modelId="{65B30F91-226D-4325-9DCB-709E5F8137C7}" type="pres">
      <dgm:prSet presAssocID="{BDB0E5EC-254C-44E6-9AE3-35F9EB592EDF}" presName="aNode" presStyleLbl="bgShp" presStyleIdx="0" presStyleCnt="3" custLinFactNeighborX="1162" custLinFactNeighborY="452"/>
      <dgm:spPr/>
    </dgm:pt>
    <dgm:pt modelId="{27A1F901-2B4E-4FF3-988B-28D6E2414B2D}" type="pres">
      <dgm:prSet presAssocID="{BDB0E5EC-254C-44E6-9AE3-35F9EB592EDF}" presName="textNode" presStyleLbl="bgShp" presStyleIdx="0" presStyleCnt="3"/>
      <dgm:spPr/>
    </dgm:pt>
    <dgm:pt modelId="{2405560C-6358-4458-B905-C83CC0FF16B8}" type="pres">
      <dgm:prSet presAssocID="{BDB0E5EC-254C-44E6-9AE3-35F9EB592EDF}" presName="compChildNode" presStyleCnt="0"/>
      <dgm:spPr/>
    </dgm:pt>
    <dgm:pt modelId="{EF33F28D-BFE5-45D4-91A9-6535B30353C2}" type="pres">
      <dgm:prSet presAssocID="{BDB0E5EC-254C-44E6-9AE3-35F9EB592EDF}" presName="theInnerList" presStyleCnt="0"/>
      <dgm:spPr/>
    </dgm:pt>
    <dgm:pt modelId="{50F16AF3-1962-44F3-BEEE-1951CC967A19}" type="pres">
      <dgm:prSet presAssocID="{B9723437-B82E-491F-8635-C059F5DF3720}" presName="childNode" presStyleLbl="node1" presStyleIdx="0" presStyleCnt="3" custScaleX="104315" custScaleY="56815">
        <dgm:presLayoutVars>
          <dgm:bulletEnabled val="1"/>
        </dgm:presLayoutVars>
      </dgm:prSet>
      <dgm:spPr/>
    </dgm:pt>
    <dgm:pt modelId="{887609B8-1F54-48FF-93BE-4A674D030B3C}" type="pres">
      <dgm:prSet presAssocID="{BDB0E5EC-254C-44E6-9AE3-35F9EB592EDF}" presName="aSpace" presStyleCnt="0"/>
      <dgm:spPr/>
    </dgm:pt>
    <dgm:pt modelId="{99C2C56C-A108-4281-B320-F5593ABC7171}" type="pres">
      <dgm:prSet presAssocID="{2E10CB4D-6E9D-4262-B9FF-F9B42DD64400}" presName="compNode" presStyleCnt="0"/>
      <dgm:spPr/>
    </dgm:pt>
    <dgm:pt modelId="{D69228FF-DBC9-4CEC-AAE2-471A97C679C5}" type="pres">
      <dgm:prSet presAssocID="{2E10CB4D-6E9D-4262-B9FF-F9B42DD64400}" presName="aNode" presStyleLbl="bgShp" presStyleIdx="1" presStyleCnt="3" custLinFactNeighborX="290" custLinFactNeighborY="452"/>
      <dgm:spPr/>
    </dgm:pt>
    <dgm:pt modelId="{B19CEA5D-2447-4505-88BF-D23E64F6CCC5}" type="pres">
      <dgm:prSet presAssocID="{2E10CB4D-6E9D-4262-B9FF-F9B42DD64400}" presName="textNode" presStyleLbl="bgShp" presStyleIdx="1" presStyleCnt="3"/>
      <dgm:spPr/>
    </dgm:pt>
    <dgm:pt modelId="{01BF0EB4-9412-449C-9BE5-36B69990768D}" type="pres">
      <dgm:prSet presAssocID="{2E10CB4D-6E9D-4262-B9FF-F9B42DD64400}" presName="compChildNode" presStyleCnt="0"/>
      <dgm:spPr/>
    </dgm:pt>
    <dgm:pt modelId="{E7C1E9B0-470D-4C6F-9798-59785CF9F93D}" type="pres">
      <dgm:prSet presAssocID="{2E10CB4D-6E9D-4262-B9FF-F9B42DD64400}" presName="theInnerList" presStyleCnt="0"/>
      <dgm:spPr/>
    </dgm:pt>
    <dgm:pt modelId="{E91D69E6-DF37-4DDC-8C09-A7E466142C1D}" type="pres">
      <dgm:prSet presAssocID="{8A9289AF-4FF3-4B8A-B746-2BF767C168F5}" presName="childNode" presStyleLbl="node1" presStyleIdx="1" presStyleCnt="3" custScaleX="102727" custScaleY="58903">
        <dgm:presLayoutVars>
          <dgm:bulletEnabled val="1"/>
        </dgm:presLayoutVars>
      </dgm:prSet>
      <dgm:spPr/>
    </dgm:pt>
    <dgm:pt modelId="{232A96F3-A8CF-48A8-B9E2-34CAF1B7490A}" type="pres">
      <dgm:prSet presAssocID="{2E10CB4D-6E9D-4262-B9FF-F9B42DD64400}" presName="aSpace" presStyleCnt="0"/>
      <dgm:spPr/>
    </dgm:pt>
    <dgm:pt modelId="{EBEBDD4A-67A1-4B68-976A-1D023E49F385}" type="pres">
      <dgm:prSet presAssocID="{8E1D1379-4C06-4856-B2B9-7DA5503A4665}" presName="compNode" presStyleCnt="0"/>
      <dgm:spPr/>
    </dgm:pt>
    <dgm:pt modelId="{361E46CA-7A5B-4D49-AA2A-0D2746DC39B9}" type="pres">
      <dgm:prSet presAssocID="{8E1D1379-4C06-4856-B2B9-7DA5503A4665}" presName="aNode" presStyleLbl="bgShp" presStyleIdx="2" presStyleCnt="3"/>
      <dgm:spPr/>
    </dgm:pt>
    <dgm:pt modelId="{F97526C3-F230-4E09-B9E9-5EDF3ED98C01}" type="pres">
      <dgm:prSet presAssocID="{8E1D1379-4C06-4856-B2B9-7DA5503A4665}" presName="textNode" presStyleLbl="bgShp" presStyleIdx="2" presStyleCnt="3"/>
      <dgm:spPr/>
    </dgm:pt>
    <dgm:pt modelId="{C8500C9B-C87B-4F3E-8A64-27C7F460673E}" type="pres">
      <dgm:prSet presAssocID="{8E1D1379-4C06-4856-B2B9-7DA5503A4665}" presName="compChildNode" presStyleCnt="0"/>
      <dgm:spPr/>
    </dgm:pt>
    <dgm:pt modelId="{0E63106A-8384-4126-B431-F07E766D544F}" type="pres">
      <dgm:prSet presAssocID="{8E1D1379-4C06-4856-B2B9-7DA5503A4665}" presName="theInnerList" presStyleCnt="0"/>
      <dgm:spPr/>
    </dgm:pt>
    <dgm:pt modelId="{1E88EA61-494C-4842-944F-7E6626683753}" type="pres">
      <dgm:prSet presAssocID="{9A8A0B3D-7C4A-4EA0-B1B3-2EC0487E8129}" presName="childNode" presStyleLbl="node1" presStyleIdx="2" presStyleCnt="3" custScaleX="102591" custScaleY="58207">
        <dgm:presLayoutVars>
          <dgm:bulletEnabled val="1"/>
        </dgm:presLayoutVars>
      </dgm:prSet>
      <dgm:spPr/>
    </dgm:pt>
  </dgm:ptLst>
  <dgm:cxnLst>
    <dgm:cxn modelId="{2C2B9F03-E9AE-4B93-B003-B805D9137F7A}" type="presOf" srcId="{2E10CB4D-6E9D-4262-B9FF-F9B42DD64400}" destId="{B19CEA5D-2447-4505-88BF-D23E64F6CCC5}" srcOrd="1" destOrd="0" presId="urn:microsoft.com/office/officeart/2005/8/layout/lProcess2"/>
    <dgm:cxn modelId="{EED2F50E-63DB-4F4B-9375-A1B2B323F61A}" srcId="{6AB88182-9032-4BCA-87A3-E15DC3CF436A}" destId="{8E1D1379-4C06-4856-B2B9-7DA5503A4665}" srcOrd="2" destOrd="0" parTransId="{4FD8395B-F6C4-4E54-A69B-5C1F30300BAC}" sibTransId="{95BCCD18-7B15-401F-8FD7-D5E3E9F44F2C}"/>
    <dgm:cxn modelId="{AC66AF13-459D-4822-8081-EF8A0ADCD008}" type="presOf" srcId="{8E1D1379-4C06-4856-B2B9-7DA5503A4665}" destId="{361E46CA-7A5B-4D49-AA2A-0D2746DC39B9}" srcOrd="0" destOrd="0" presId="urn:microsoft.com/office/officeart/2005/8/layout/lProcess2"/>
    <dgm:cxn modelId="{65DEA81E-A34C-477A-9295-4639747CE664}" type="presOf" srcId="{2E10CB4D-6E9D-4262-B9FF-F9B42DD64400}" destId="{D69228FF-DBC9-4CEC-AAE2-471A97C679C5}" srcOrd="0" destOrd="0" presId="urn:microsoft.com/office/officeart/2005/8/layout/lProcess2"/>
    <dgm:cxn modelId="{368EFF1F-EA04-47B4-A20E-12BB4B3A703B}" srcId="{BDB0E5EC-254C-44E6-9AE3-35F9EB592EDF}" destId="{B9723437-B82E-491F-8635-C059F5DF3720}" srcOrd="0" destOrd="0" parTransId="{BBEECA76-41CD-4120-87DD-CDA34C311511}" sibTransId="{44D17AC8-05EF-4136-8346-7778E3D417CE}"/>
    <dgm:cxn modelId="{7E8B1820-4342-4DF6-90AE-2C48E24F4661}" type="presOf" srcId="{9A8A0B3D-7C4A-4EA0-B1B3-2EC0487E8129}" destId="{1E88EA61-494C-4842-944F-7E6626683753}" srcOrd="0" destOrd="0" presId="urn:microsoft.com/office/officeart/2005/8/layout/lProcess2"/>
    <dgm:cxn modelId="{E4B75727-FD9A-4487-BA1B-8FF83512601A}" srcId="{8E1D1379-4C06-4856-B2B9-7DA5503A4665}" destId="{9A8A0B3D-7C4A-4EA0-B1B3-2EC0487E8129}" srcOrd="0" destOrd="0" parTransId="{89D21C07-D4ED-4A43-9A7D-4ADE470952B5}" sibTransId="{8ECD248E-5E32-438E-A490-9D5F86600281}"/>
    <dgm:cxn modelId="{DD7C2639-FE9B-470B-8A3A-D0ECA3038A15}" type="presOf" srcId="{BDB0E5EC-254C-44E6-9AE3-35F9EB592EDF}" destId="{65B30F91-226D-4325-9DCB-709E5F8137C7}" srcOrd="0" destOrd="0" presId="urn:microsoft.com/office/officeart/2005/8/layout/lProcess2"/>
    <dgm:cxn modelId="{36C2C85F-874F-4DF4-B62D-B3999EC34B42}" type="presOf" srcId="{8E1D1379-4C06-4856-B2B9-7DA5503A4665}" destId="{F97526C3-F230-4E09-B9E9-5EDF3ED98C01}" srcOrd="1" destOrd="0" presId="urn:microsoft.com/office/officeart/2005/8/layout/lProcess2"/>
    <dgm:cxn modelId="{E4219C7E-D70E-4513-99F6-34C4D3B874B3}" type="presOf" srcId="{8A9289AF-4FF3-4B8A-B746-2BF767C168F5}" destId="{E91D69E6-DF37-4DDC-8C09-A7E466142C1D}" srcOrd="0" destOrd="0" presId="urn:microsoft.com/office/officeart/2005/8/layout/lProcess2"/>
    <dgm:cxn modelId="{E6C1C580-BE89-434E-9987-959BA4E2C13A}" srcId="{6AB88182-9032-4BCA-87A3-E15DC3CF436A}" destId="{2E10CB4D-6E9D-4262-B9FF-F9B42DD64400}" srcOrd="1" destOrd="0" parTransId="{749857D9-A124-4CD5-81CA-98BF0BF3D079}" sibTransId="{E82D8F53-65E2-4BC8-8E02-8C66CE0C2410}"/>
    <dgm:cxn modelId="{AAEC7997-38B9-491B-B697-C977C3F704D9}" srcId="{6AB88182-9032-4BCA-87A3-E15DC3CF436A}" destId="{BDB0E5EC-254C-44E6-9AE3-35F9EB592EDF}" srcOrd="0" destOrd="0" parTransId="{BF3B4C18-F657-434E-81A9-66710ACBCEBB}" sibTransId="{C874FFF5-420F-40F0-B351-F8A72DD0A76E}"/>
    <dgm:cxn modelId="{EA8518A1-A673-4F3E-8F9E-81197E667DE5}" type="presOf" srcId="{BDB0E5EC-254C-44E6-9AE3-35F9EB592EDF}" destId="{27A1F901-2B4E-4FF3-988B-28D6E2414B2D}" srcOrd="1" destOrd="0" presId="urn:microsoft.com/office/officeart/2005/8/layout/lProcess2"/>
    <dgm:cxn modelId="{E888CCAC-9837-42E7-8706-7428326EAC71}" srcId="{2E10CB4D-6E9D-4262-B9FF-F9B42DD64400}" destId="{8A9289AF-4FF3-4B8A-B746-2BF767C168F5}" srcOrd="0" destOrd="0" parTransId="{45667066-367B-4F8F-9D41-5BDB4B5E4096}" sibTransId="{1A1022F1-2B1E-4BFC-A6EA-041C5E81054C}"/>
    <dgm:cxn modelId="{F34018C3-0C41-45FC-B267-389A97407875}" type="presOf" srcId="{6AB88182-9032-4BCA-87A3-E15DC3CF436A}" destId="{575F7B81-1A66-44F5-8F76-3AADDEFF10DC}" srcOrd="0" destOrd="0" presId="urn:microsoft.com/office/officeart/2005/8/layout/lProcess2"/>
    <dgm:cxn modelId="{0EC8D3EE-2A53-49CA-89D4-9B8CF0E42221}" type="presOf" srcId="{B9723437-B82E-491F-8635-C059F5DF3720}" destId="{50F16AF3-1962-44F3-BEEE-1951CC967A19}" srcOrd="0" destOrd="0" presId="urn:microsoft.com/office/officeart/2005/8/layout/lProcess2"/>
    <dgm:cxn modelId="{DBA1F93A-DB6F-4AEC-BDB9-FCCA7F21B1D1}" type="presParOf" srcId="{575F7B81-1A66-44F5-8F76-3AADDEFF10DC}" destId="{7EEEB2BA-1EA9-44E7-97E3-369C9AD8D335}" srcOrd="0" destOrd="0" presId="urn:microsoft.com/office/officeart/2005/8/layout/lProcess2"/>
    <dgm:cxn modelId="{AA115C89-B30B-4A7F-BC24-87C658D36D40}" type="presParOf" srcId="{7EEEB2BA-1EA9-44E7-97E3-369C9AD8D335}" destId="{65B30F91-226D-4325-9DCB-709E5F8137C7}" srcOrd="0" destOrd="0" presId="urn:microsoft.com/office/officeart/2005/8/layout/lProcess2"/>
    <dgm:cxn modelId="{4FA080B9-EBEE-4F3D-ADB8-F16749752CC2}" type="presParOf" srcId="{7EEEB2BA-1EA9-44E7-97E3-369C9AD8D335}" destId="{27A1F901-2B4E-4FF3-988B-28D6E2414B2D}" srcOrd="1" destOrd="0" presId="urn:microsoft.com/office/officeart/2005/8/layout/lProcess2"/>
    <dgm:cxn modelId="{5C1E4520-817A-49CB-BDF6-B3BB992A90D4}" type="presParOf" srcId="{7EEEB2BA-1EA9-44E7-97E3-369C9AD8D335}" destId="{2405560C-6358-4458-B905-C83CC0FF16B8}" srcOrd="2" destOrd="0" presId="urn:microsoft.com/office/officeart/2005/8/layout/lProcess2"/>
    <dgm:cxn modelId="{D3233656-5E36-43DC-9C81-F0B952221055}" type="presParOf" srcId="{2405560C-6358-4458-B905-C83CC0FF16B8}" destId="{EF33F28D-BFE5-45D4-91A9-6535B30353C2}" srcOrd="0" destOrd="0" presId="urn:microsoft.com/office/officeart/2005/8/layout/lProcess2"/>
    <dgm:cxn modelId="{C36588D7-EBAB-4701-845D-A1495142D0F3}" type="presParOf" srcId="{EF33F28D-BFE5-45D4-91A9-6535B30353C2}" destId="{50F16AF3-1962-44F3-BEEE-1951CC967A19}" srcOrd="0" destOrd="0" presId="urn:microsoft.com/office/officeart/2005/8/layout/lProcess2"/>
    <dgm:cxn modelId="{69627678-AE90-42D7-8E40-8BAAFE0F9AF9}" type="presParOf" srcId="{575F7B81-1A66-44F5-8F76-3AADDEFF10DC}" destId="{887609B8-1F54-48FF-93BE-4A674D030B3C}" srcOrd="1" destOrd="0" presId="urn:microsoft.com/office/officeart/2005/8/layout/lProcess2"/>
    <dgm:cxn modelId="{0E22D534-D72D-4AFC-998C-CF1ECAA3E583}" type="presParOf" srcId="{575F7B81-1A66-44F5-8F76-3AADDEFF10DC}" destId="{99C2C56C-A108-4281-B320-F5593ABC7171}" srcOrd="2" destOrd="0" presId="urn:microsoft.com/office/officeart/2005/8/layout/lProcess2"/>
    <dgm:cxn modelId="{BD2EFEDB-875E-4CE5-951C-2A2BCAB6B89B}" type="presParOf" srcId="{99C2C56C-A108-4281-B320-F5593ABC7171}" destId="{D69228FF-DBC9-4CEC-AAE2-471A97C679C5}" srcOrd="0" destOrd="0" presId="urn:microsoft.com/office/officeart/2005/8/layout/lProcess2"/>
    <dgm:cxn modelId="{83A26F8B-A2B5-40C7-A7BA-1EF77662E0A2}" type="presParOf" srcId="{99C2C56C-A108-4281-B320-F5593ABC7171}" destId="{B19CEA5D-2447-4505-88BF-D23E64F6CCC5}" srcOrd="1" destOrd="0" presId="urn:microsoft.com/office/officeart/2005/8/layout/lProcess2"/>
    <dgm:cxn modelId="{4403506A-8CF6-48ED-AD56-F15DEBF2CACE}" type="presParOf" srcId="{99C2C56C-A108-4281-B320-F5593ABC7171}" destId="{01BF0EB4-9412-449C-9BE5-36B69990768D}" srcOrd="2" destOrd="0" presId="urn:microsoft.com/office/officeart/2005/8/layout/lProcess2"/>
    <dgm:cxn modelId="{2995AE70-03CF-4EB8-BED8-CE8203996C82}" type="presParOf" srcId="{01BF0EB4-9412-449C-9BE5-36B69990768D}" destId="{E7C1E9B0-470D-4C6F-9798-59785CF9F93D}" srcOrd="0" destOrd="0" presId="urn:microsoft.com/office/officeart/2005/8/layout/lProcess2"/>
    <dgm:cxn modelId="{8AA05FAD-4100-4FC5-B513-E90FF299FF0A}" type="presParOf" srcId="{E7C1E9B0-470D-4C6F-9798-59785CF9F93D}" destId="{E91D69E6-DF37-4DDC-8C09-A7E466142C1D}" srcOrd="0" destOrd="0" presId="urn:microsoft.com/office/officeart/2005/8/layout/lProcess2"/>
    <dgm:cxn modelId="{C56CAB26-556D-46DA-9F6E-4F050042F584}" type="presParOf" srcId="{575F7B81-1A66-44F5-8F76-3AADDEFF10DC}" destId="{232A96F3-A8CF-48A8-B9E2-34CAF1B7490A}" srcOrd="3" destOrd="0" presId="urn:microsoft.com/office/officeart/2005/8/layout/lProcess2"/>
    <dgm:cxn modelId="{4EADBFE3-B962-41F6-BD83-D369760607E5}" type="presParOf" srcId="{575F7B81-1A66-44F5-8F76-3AADDEFF10DC}" destId="{EBEBDD4A-67A1-4B68-976A-1D023E49F385}" srcOrd="4" destOrd="0" presId="urn:microsoft.com/office/officeart/2005/8/layout/lProcess2"/>
    <dgm:cxn modelId="{DA2361BC-8948-49CB-BA8C-372E4DDACBF7}" type="presParOf" srcId="{EBEBDD4A-67A1-4B68-976A-1D023E49F385}" destId="{361E46CA-7A5B-4D49-AA2A-0D2746DC39B9}" srcOrd="0" destOrd="0" presId="urn:microsoft.com/office/officeart/2005/8/layout/lProcess2"/>
    <dgm:cxn modelId="{B36E99C2-9F3C-449B-83EE-FB2DB224EC49}" type="presParOf" srcId="{EBEBDD4A-67A1-4B68-976A-1D023E49F385}" destId="{F97526C3-F230-4E09-B9E9-5EDF3ED98C01}" srcOrd="1" destOrd="0" presId="urn:microsoft.com/office/officeart/2005/8/layout/lProcess2"/>
    <dgm:cxn modelId="{E7EF5ACD-6F6F-4342-9381-E2EE6C841241}" type="presParOf" srcId="{EBEBDD4A-67A1-4B68-976A-1D023E49F385}" destId="{C8500C9B-C87B-4F3E-8A64-27C7F460673E}" srcOrd="2" destOrd="0" presId="urn:microsoft.com/office/officeart/2005/8/layout/lProcess2"/>
    <dgm:cxn modelId="{D76F6BDC-3A32-4C7E-B83A-9DA81B3D0E53}" type="presParOf" srcId="{C8500C9B-C87B-4F3E-8A64-27C7F460673E}" destId="{0E63106A-8384-4126-B431-F07E766D544F}" srcOrd="0" destOrd="0" presId="urn:microsoft.com/office/officeart/2005/8/layout/lProcess2"/>
    <dgm:cxn modelId="{DC76C9BD-961E-43A3-B5B7-C02C21D5EB17}" type="presParOf" srcId="{0E63106A-8384-4126-B431-F07E766D544F}" destId="{1E88EA61-494C-4842-944F-7E6626683753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3FA84E2-D000-4AAE-86DC-786B5CE0BC54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DD4CD1FD-6360-40DA-93A4-6A0CDA438DF9}">
      <dgm:prSet phldrT="[Текст]"/>
      <dgm:spPr/>
      <dgm:t>
        <a:bodyPr/>
        <a:lstStyle/>
        <a:p>
          <a:r>
            <a:rPr lang="uk-UA" altLang="uk-UA" dirty="0">
              <a:solidFill>
                <a:srgbClr val="0070C0"/>
              </a:solidFill>
            </a:rPr>
            <a:t>«</a:t>
          </a:r>
          <a:r>
            <a:rPr lang="uk-UA" altLang="uk-UA" b="1" dirty="0">
              <a:solidFill>
                <a:srgbClr val="0070C0"/>
              </a:solidFill>
            </a:rPr>
            <a:t>Шапка» </a:t>
          </a:r>
          <a:endParaRPr lang="uk-UA" dirty="0"/>
        </a:p>
      </dgm:t>
    </dgm:pt>
    <dgm:pt modelId="{486DB5F9-C91F-4BAC-9BC2-0635476B14C1}" type="parTrans" cxnId="{C1AF1724-183E-4927-A4FF-D8E964A3DB56}">
      <dgm:prSet/>
      <dgm:spPr/>
      <dgm:t>
        <a:bodyPr/>
        <a:lstStyle/>
        <a:p>
          <a:endParaRPr lang="uk-UA"/>
        </a:p>
      </dgm:t>
    </dgm:pt>
    <dgm:pt modelId="{3D9B30EF-1A46-41BE-A5BE-F1E9E9CFFAA3}" type="sibTrans" cxnId="{C1AF1724-183E-4927-A4FF-D8E964A3DB56}">
      <dgm:prSet/>
      <dgm:spPr/>
      <dgm:t>
        <a:bodyPr/>
        <a:lstStyle/>
        <a:p>
          <a:endParaRPr lang="uk-UA"/>
        </a:p>
      </dgm:t>
    </dgm:pt>
    <dgm:pt modelId="{DC71E29A-85EE-4C94-BD95-AD4294C3CD00}">
      <dgm:prSet phldrT="[Текст]" custT="1"/>
      <dgm:spPr/>
      <dgm:t>
        <a:bodyPr/>
        <a:lstStyle/>
        <a:p>
          <a:pPr algn="ctr">
            <a:buNone/>
          </a:pPr>
          <a:r>
            <a:rPr lang="uk-UA" altLang="uk-UA" sz="2200" dirty="0"/>
            <a:t>відомості </a:t>
          </a:r>
          <a:r>
            <a:rPr lang="uk-UA" altLang="uk-UA" sz="2200" dirty="0">
              <a:solidFill>
                <a:srgbClr val="000000"/>
              </a:solidFill>
            </a:rPr>
            <a:t>про адресанта</a:t>
          </a:r>
          <a:endParaRPr lang="uk-UA" sz="2200" dirty="0"/>
        </a:p>
      </dgm:t>
    </dgm:pt>
    <dgm:pt modelId="{3E0DD158-55F3-4216-8523-9C37CC1B1713}" type="parTrans" cxnId="{9D7A9100-59BB-4F01-A811-B9652D266AA1}">
      <dgm:prSet/>
      <dgm:spPr/>
      <dgm:t>
        <a:bodyPr/>
        <a:lstStyle/>
        <a:p>
          <a:endParaRPr lang="uk-UA"/>
        </a:p>
      </dgm:t>
    </dgm:pt>
    <dgm:pt modelId="{9E18EA84-4E00-497C-A5D1-0DD42F23C5D6}" type="sibTrans" cxnId="{9D7A9100-59BB-4F01-A811-B9652D266AA1}">
      <dgm:prSet/>
      <dgm:spPr/>
      <dgm:t>
        <a:bodyPr/>
        <a:lstStyle/>
        <a:p>
          <a:endParaRPr lang="uk-UA"/>
        </a:p>
      </dgm:t>
    </dgm:pt>
    <dgm:pt modelId="{D5F24F28-9E5C-4507-8F93-574948B31514}">
      <dgm:prSet phldrT="[Текст]"/>
      <dgm:spPr/>
      <dgm:t>
        <a:bodyPr/>
        <a:lstStyle/>
        <a:p>
          <a:r>
            <a:rPr lang="uk-UA" altLang="uk-UA" b="1" dirty="0">
              <a:solidFill>
                <a:srgbClr val="0070C0"/>
              </a:solidFill>
            </a:rPr>
            <a:t>Звертання</a:t>
          </a:r>
          <a:endParaRPr lang="uk-UA" dirty="0"/>
        </a:p>
      </dgm:t>
    </dgm:pt>
    <dgm:pt modelId="{4AA8E287-966B-47CB-A6AE-93EA5F10FD2D}" type="parTrans" cxnId="{60FF113C-BCBB-4938-8C31-848C517954E0}">
      <dgm:prSet/>
      <dgm:spPr/>
      <dgm:t>
        <a:bodyPr/>
        <a:lstStyle/>
        <a:p>
          <a:endParaRPr lang="uk-UA"/>
        </a:p>
      </dgm:t>
    </dgm:pt>
    <dgm:pt modelId="{F61B009F-223C-4E29-BEE0-C0BCAF7C3B28}" type="sibTrans" cxnId="{60FF113C-BCBB-4938-8C31-848C517954E0}">
      <dgm:prSet/>
      <dgm:spPr/>
      <dgm:t>
        <a:bodyPr/>
        <a:lstStyle/>
        <a:p>
          <a:endParaRPr lang="uk-UA"/>
        </a:p>
      </dgm:t>
    </dgm:pt>
    <dgm:pt modelId="{A0423745-A5C7-47FF-B65A-36E7850EB2A9}">
      <dgm:prSet phldrT="[Текст]" custT="1"/>
      <dgm:spPr/>
      <dgm:t>
        <a:bodyPr/>
        <a:lstStyle/>
        <a:p>
          <a:pPr algn="ctr">
            <a:buNone/>
          </a:pPr>
          <a:r>
            <a:rPr lang="uk-UA" altLang="uk-UA" sz="2200" dirty="0"/>
            <a:t>шанобливе звертання</a:t>
          </a:r>
          <a:endParaRPr lang="uk-UA" sz="2200" dirty="0"/>
        </a:p>
      </dgm:t>
    </dgm:pt>
    <dgm:pt modelId="{5A6C99C1-57AA-435F-9856-2B6C180EED68}" type="parTrans" cxnId="{F0C8D60F-6C6A-4129-B95F-E7C1204DF514}">
      <dgm:prSet/>
      <dgm:spPr/>
      <dgm:t>
        <a:bodyPr/>
        <a:lstStyle/>
        <a:p>
          <a:endParaRPr lang="uk-UA"/>
        </a:p>
      </dgm:t>
    </dgm:pt>
    <dgm:pt modelId="{B38455D9-4DCA-4A5D-867D-C0F47C8BFB89}" type="sibTrans" cxnId="{F0C8D60F-6C6A-4129-B95F-E7C1204DF514}">
      <dgm:prSet/>
      <dgm:spPr/>
      <dgm:t>
        <a:bodyPr/>
        <a:lstStyle/>
        <a:p>
          <a:endParaRPr lang="uk-UA"/>
        </a:p>
      </dgm:t>
    </dgm:pt>
    <dgm:pt modelId="{07F32C12-69B7-4DBD-B43A-F48580AC53D3}">
      <dgm:prSet phldrT="[Текст]"/>
      <dgm:spPr/>
      <dgm:t>
        <a:bodyPr/>
        <a:lstStyle/>
        <a:p>
          <a:r>
            <a:rPr lang="uk-UA" altLang="uk-UA" b="1" dirty="0">
              <a:solidFill>
                <a:srgbClr val="0070C0"/>
              </a:solidFill>
            </a:rPr>
            <a:t>Вступ</a:t>
          </a:r>
          <a:endParaRPr lang="uk-UA" dirty="0"/>
        </a:p>
      </dgm:t>
    </dgm:pt>
    <dgm:pt modelId="{69E53838-A1E9-48AA-B73F-7D6BBF849BB3}" type="parTrans" cxnId="{D1387719-B78E-484D-A57A-28C55BFCCAB4}">
      <dgm:prSet/>
      <dgm:spPr/>
      <dgm:t>
        <a:bodyPr/>
        <a:lstStyle/>
        <a:p>
          <a:endParaRPr lang="uk-UA"/>
        </a:p>
      </dgm:t>
    </dgm:pt>
    <dgm:pt modelId="{C3C31137-A9F8-4DA3-B877-75306C4A7077}" type="sibTrans" cxnId="{D1387719-B78E-484D-A57A-28C55BFCCAB4}">
      <dgm:prSet/>
      <dgm:spPr/>
      <dgm:t>
        <a:bodyPr/>
        <a:lstStyle/>
        <a:p>
          <a:endParaRPr lang="uk-UA"/>
        </a:p>
      </dgm:t>
    </dgm:pt>
    <dgm:pt modelId="{F7D46E23-9896-4EBD-AE76-6A07CFFC5CBF}">
      <dgm:prSet phldrT="[Текст]" custT="1"/>
      <dgm:spPr/>
      <dgm:t>
        <a:bodyPr/>
        <a:lstStyle/>
        <a:p>
          <a:pPr algn="ctr">
            <a:buNone/>
          </a:pPr>
          <a:r>
            <a:rPr lang="uk-UA" altLang="uk-UA" sz="2200" dirty="0"/>
            <a:t>мета написання мотиваційного листа</a:t>
          </a:r>
          <a:endParaRPr lang="uk-UA" sz="2200" dirty="0"/>
        </a:p>
      </dgm:t>
    </dgm:pt>
    <dgm:pt modelId="{48CD1EF7-9E03-436A-8FAA-D0830D96C9B4}" type="parTrans" cxnId="{82EC7FCB-9DED-47DA-9B8F-128663BB60D4}">
      <dgm:prSet/>
      <dgm:spPr/>
      <dgm:t>
        <a:bodyPr/>
        <a:lstStyle/>
        <a:p>
          <a:endParaRPr lang="uk-UA"/>
        </a:p>
      </dgm:t>
    </dgm:pt>
    <dgm:pt modelId="{9549B391-CF8F-43FB-ACA1-7C7CB101FFA2}" type="sibTrans" cxnId="{82EC7FCB-9DED-47DA-9B8F-128663BB60D4}">
      <dgm:prSet/>
      <dgm:spPr/>
      <dgm:t>
        <a:bodyPr/>
        <a:lstStyle/>
        <a:p>
          <a:endParaRPr lang="uk-UA"/>
        </a:p>
      </dgm:t>
    </dgm:pt>
    <dgm:pt modelId="{995B0A87-9E47-4546-B5C7-FC7B711DB17A}">
      <dgm:prSet phldrT="[Текст]" custT="1"/>
      <dgm:spPr/>
      <dgm:t>
        <a:bodyPr/>
        <a:lstStyle/>
        <a:p>
          <a:pPr algn="ctr">
            <a:buNone/>
          </a:pPr>
          <a:r>
            <a:rPr lang="uk-UA" altLang="uk-UA" sz="2200" dirty="0"/>
            <a:t>підтвердження готовність вступника навчатися та впевненість у виборі освітньої програми, вислів подяки та надії на позитивне рішення комісії</a:t>
          </a:r>
          <a:endParaRPr lang="uk-UA" sz="2200" dirty="0"/>
        </a:p>
      </dgm:t>
    </dgm:pt>
    <dgm:pt modelId="{1C8E2F1E-3F80-4377-BF7B-711A601CB721}" type="parTrans" cxnId="{8FE29056-D730-4D86-904E-2F02E54383C6}">
      <dgm:prSet/>
      <dgm:spPr/>
      <dgm:t>
        <a:bodyPr/>
        <a:lstStyle/>
        <a:p>
          <a:endParaRPr lang="uk-UA"/>
        </a:p>
      </dgm:t>
    </dgm:pt>
    <dgm:pt modelId="{B6709915-51A8-436E-B9FC-B6A7A5CCF8FB}" type="sibTrans" cxnId="{8FE29056-D730-4D86-904E-2F02E54383C6}">
      <dgm:prSet/>
      <dgm:spPr/>
      <dgm:t>
        <a:bodyPr/>
        <a:lstStyle/>
        <a:p>
          <a:endParaRPr lang="uk-UA"/>
        </a:p>
      </dgm:t>
    </dgm:pt>
    <dgm:pt modelId="{27FA9D9D-4AFB-4922-9772-E0BA3D8BDB58}">
      <dgm:prSet phldrT="[Текст]"/>
      <dgm:spPr/>
      <dgm:t>
        <a:bodyPr/>
        <a:lstStyle/>
        <a:p>
          <a:r>
            <a:rPr lang="uk-UA" altLang="uk-UA" b="1" dirty="0">
              <a:solidFill>
                <a:srgbClr val="0070C0"/>
              </a:solidFill>
            </a:rPr>
            <a:t>Основна частина </a:t>
          </a:r>
          <a:endParaRPr lang="uk-UA" dirty="0"/>
        </a:p>
      </dgm:t>
    </dgm:pt>
    <dgm:pt modelId="{17A7B6CE-C239-4A39-B757-A2002EFB336D}" type="parTrans" cxnId="{24ADC806-8F1C-4A4A-8575-0B1E7DD46A86}">
      <dgm:prSet/>
      <dgm:spPr/>
      <dgm:t>
        <a:bodyPr/>
        <a:lstStyle/>
        <a:p>
          <a:endParaRPr lang="uk-UA"/>
        </a:p>
      </dgm:t>
    </dgm:pt>
    <dgm:pt modelId="{8F25F244-B185-4023-85C8-73916EF3A800}" type="sibTrans" cxnId="{24ADC806-8F1C-4A4A-8575-0B1E7DD46A86}">
      <dgm:prSet/>
      <dgm:spPr/>
      <dgm:t>
        <a:bodyPr/>
        <a:lstStyle/>
        <a:p>
          <a:endParaRPr lang="uk-UA"/>
        </a:p>
      </dgm:t>
    </dgm:pt>
    <dgm:pt modelId="{9BAC1ECD-C1E5-4597-A3F6-81974342C247}">
      <dgm:prSet phldrT="[Текст]"/>
      <dgm:spPr/>
      <dgm:t>
        <a:bodyPr/>
        <a:lstStyle/>
        <a:p>
          <a:r>
            <a:rPr lang="uk-UA" altLang="uk-UA" sz="1800" b="1" dirty="0">
              <a:solidFill>
                <a:srgbClr val="0070C0"/>
              </a:solidFill>
            </a:rPr>
            <a:t>Висновок</a:t>
          </a:r>
          <a:endParaRPr lang="uk-UA" dirty="0"/>
        </a:p>
      </dgm:t>
    </dgm:pt>
    <dgm:pt modelId="{27A9778C-2F2D-4594-AF98-2E3A09384198}" type="parTrans" cxnId="{9B983070-91BF-4714-BD6B-BDE93E27A6B4}">
      <dgm:prSet/>
      <dgm:spPr/>
      <dgm:t>
        <a:bodyPr/>
        <a:lstStyle/>
        <a:p>
          <a:endParaRPr lang="uk-UA"/>
        </a:p>
      </dgm:t>
    </dgm:pt>
    <dgm:pt modelId="{1643608A-0E83-48BF-A67E-2A3944C1F5BF}" type="sibTrans" cxnId="{9B983070-91BF-4714-BD6B-BDE93E27A6B4}">
      <dgm:prSet/>
      <dgm:spPr/>
      <dgm:t>
        <a:bodyPr/>
        <a:lstStyle/>
        <a:p>
          <a:endParaRPr lang="uk-UA"/>
        </a:p>
      </dgm:t>
    </dgm:pt>
    <dgm:pt modelId="{8EDB0F75-BC92-4795-BA5D-E6E681930503}">
      <dgm:prSet phldrT="[Текст]" custT="1"/>
      <dgm:spPr/>
      <dgm:t>
        <a:bodyPr/>
        <a:lstStyle/>
        <a:p>
          <a:pPr algn="ctr">
            <a:buNone/>
          </a:pPr>
          <a:r>
            <a:rPr lang="uk-UA" altLang="uk-UA" sz="22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обґрунтування </a:t>
          </a:r>
          <a:r>
            <a:rPr lang="uk-UA" altLang="en-US" sz="22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особистої зацікавленості у вступі на певну освітню програму </a:t>
          </a:r>
          <a:r>
            <a:rPr lang="uk-UA" altLang="uk-UA" sz="22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НТУ «Дніпровська політехніка»</a:t>
          </a:r>
          <a:endParaRPr lang="uk-UA" sz="22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gm:t>
    </dgm:pt>
    <dgm:pt modelId="{C68DE282-3AF2-416C-99CE-C6C60FB9F388}" type="parTrans" cxnId="{480841C2-C657-4DBC-8B41-7DC86DE11C2C}">
      <dgm:prSet/>
      <dgm:spPr/>
      <dgm:t>
        <a:bodyPr/>
        <a:lstStyle/>
        <a:p>
          <a:endParaRPr lang="uk-UA"/>
        </a:p>
      </dgm:t>
    </dgm:pt>
    <dgm:pt modelId="{8EF65F48-5EF7-49FE-B203-4D3CB1949A1B}" type="sibTrans" cxnId="{480841C2-C657-4DBC-8B41-7DC86DE11C2C}">
      <dgm:prSet/>
      <dgm:spPr/>
      <dgm:t>
        <a:bodyPr/>
        <a:lstStyle/>
        <a:p>
          <a:endParaRPr lang="uk-UA"/>
        </a:p>
      </dgm:t>
    </dgm:pt>
    <dgm:pt modelId="{B44F0AEE-9200-43EC-9935-6C27B921BFCD}" type="pres">
      <dgm:prSet presAssocID="{C3FA84E2-D000-4AAE-86DC-786B5CE0BC54}" presName="Name0" presStyleCnt="0">
        <dgm:presLayoutVars>
          <dgm:dir/>
          <dgm:animLvl val="lvl"/>
          <dgm:resizeHandles val="exact"/>
        </dgm:presLayoutVars>
      </dgm:prSet>
      <dgm:spPr/>
    </dgm:pt>
    <dgm:pt modelId="{9215FC9F-0E18-4D4F-BC72-E7514FABAE68}" type="pres">
      <dgm:prSet presAssocID="{DD4CD1FD-6360-40DA-93A4-6A0CDA438DF9}" presName="linNode" presStyleCnt="0"/>
      <dgm:spPr/>
    </dgm:pt>
    <dgm:pt modelId="{A95B2FE5-E25A-434B-A52E-7E37E5E6F84F}" type="pres">
      <dgm:prSet presAssocID="{DD4CD1FD-6360-40DA-93A4-6A0CDA438DF9}" presName="parentText" presStyleLbl="node1" presStyleIdx="0" presStyleCnt="5" custScaleX="71193">
        <dgm:presLayoutVars>
          <dgm:chMax val="1"/>
          <dgm:bulletEnabled val="1"/>
        </dgm:presLayoutVars>
      </dgm:prSet>
      <dgm:spPr/>
    </dgm:pt>
    <dgm:pt modelId="{519FD35A-A9A6-46C2-8E5E-EE7EC3593AE2}" type="pres">
      <dgm:prSet presAssocID="{DD4CD1FD-6360-40DA-93A4-6A0CDA438DF9}" presName="descendantText" presStyleLbl="alignAccFollowNode1" presStyleIdx="0" presStyleCnt="5">
        <dgm:presLayoutVars>
          <dgm:bulletEnabled val="1"/>
        </dgm:presLayoutVars>
      </dgm:prSet>
      <dgm:spPr/>
    </dgm:pt>
    <dgm:pt modelId="{17C8217D-C48C-4D7A-9B74-A17B998FF248}" type="pres">
      <dgm:prSet presAssocID="{3D9B30EF-1A46-41BE-A5BE-F1E9E9CFFAA3}" presName="sp" presStyleCnt="0"/>
      <dgm:spPr/>
    </dgm:pt>
    <dgm:pt modelId="{96724395-B45B-4ADD-A096-8355D20612D5}" type="pres">
      <dgm:prSet presAssocID="{D5F24F28-9E5C-4507-8F93-574948B31514}" presName="linNode" presStyleCnt="0"/>
      <dgm:spPr/>
    </dgm:pt>
    <dgm:pt modelId="{533972AC-D715-4BBF-9359-03F2CB027E83}" type="pres">
      <dgm:prSet presAssocID="{D5F24F28-9E5C-4507-8F93-574948B31514}" presName="parentText" presStyleLbl="node1" presStyleIdx="1" presStyleCnt="5" custScaleX="71193">
        <dgm:presLayoutVars>
          <dgm:chMax val="1"/>
          <dgm:bulletEnabled val="1"/>
        </dgm:presLayoutVars>
      </dgm:prSet>
      <dgm:spPr/>
    </dgm:pt>
    <dgm:pt modelId="{4437D3B6-17C4-4EDD-99DE-F07C99838C7E}" type="pres">
      <dgm:prSet presAssocID="{D5F24F28-9E5C-4507-8F93-574948B31514}" presName="descendantText" presStyleLbl="alignAccFollowNode1" presStyleIdx="1" presStyleCnt="5">
        <dgm:presLayoutVars>
          <dgm:bulletEnabled val="1"/>
        </dgm:presLayoutVars>
      </dgm:prSet>
      <dgm:spPr/>
    </dgm:pt>
    <dgm:pt modelId="{4334B821-6CFF-4B4B-9889-DA8232994257}" type="pres">
      <dgm:prSet presAssocID="{F61B009F-223C-4E29-BEE0-C0BCAF7C3B28}" presName="sp" presStyleCnt="0"/>
      <dgm:spPr/>
    </dgm:pt>
    <dgm:pt modelId="{35E8CAA8-AA69-4E65-AA40-6B6D6FC7396E}" type="pres">
      <dgm:prSet presAssocID="{07F32C12-69B7-4DBD-B43A-F48580AC53D3}" presName="linNode" presStyleCnt="0"/>
      <dgm:spPr/>
    </dgm:pt>
    <dgm:pt modelId="{F9CAABDC-1658-4D93-B191-80F98160D826}" type="pres">
      <dgm:prSet presAssocID="{07F32C12-69B7-4DBD-B43A-F48580AC53D3}" presName="parentText" presStyleLbl="node1" presStyleIdx="2" presStyleCnt="5" custScaleX="71193">
        <dgm:presLayoutVars>
          <dgm:chMax val="1"/>
          <dgm:bulletEnabled val="1"/>
        </dgm:presLayoutVars>
      </dgm:prSet>
      <dgm:spPr/>
    </dgm:pt>
    <dgm:pt modelId="{DD364F79-E262-4E53-A99E-365098C23469}" type="pres">
      <dgm:prSet presAssocID="{07F32C12-69B7-4DBD-B43A-F48580AC53D3}" presName="descendantText" presStyleLbl="alignAccFollowNode1" presStyleIdx="2" presStyleCnt="5">
        <dgm:presLayoutVars>
          <dgm:bulletEnabled val="1"/>
        </dgm:presLayoutVars>
      </dgm:prSet>
      <dgm:spPr/>
    </dgm:pt>
    <dgm:pt modelId="{B09FB2BF-5974-49A3-8AE3-C4ABDA364056}" type="pres">
      <dgm:prSet presAssocID="{C3C31137-A9F8-4DA3-B877-75306C4A7077}" presName="sp" presStyleCnt="0"/>
      <dgm:spPr/>
    </dgm:pt>
    <dgm:pt modelId="{A38B0BDF-8859-4AF5-B748-37AB6AA2268F}" type="pres">
      <dgm:prSet presAssocID="{27FA9D9D-4AFB-4922-9772-E0BA3D8BDB58}" presName="linNode" presStyleCnt="0"/>
      <dgm:spPr/>
    </dgm:pt>
    <dgm:pt modelId="{9531BB17-F907-4269-99BE-8EE1AAF0B54C}" type="pres">
      <dgm:prSet presAssocID="{27FA9D9D-4AFB-4922-9772-E0BA3D8BDB58}" presName="parentText" presStyleLbl="node1" presStyleIdx="3" presStyleCnt="5" custScaleX="71193">
        <dgm:presLayoutVars>
          <dgm:chMax val="1"/>
          <dgm:bulletEnabled val="1"/>
        </dgm:presLayoutVars>
      </dgm:prSet>
      <dgm:spPr/>
    </dgm:pt>
    <dgm:pt modelId="{15EBD620-5A60-4F25-BDDB-100CF3B8AE82}" type="pres">
      <dgm:prSet presAssocID="{27FA9D9D-4AFB-4922-9772-E0BA3D8BDB58}" presName="descendantText" presStyleLbl="alignAccFollowNode1" presStyleIdx="3" presStyleCnt="5" custScaleY="104336">
        <dgm:presLayoutVars>
          <dgm:bulletEnabled val="1"/>
        </dgm:presLayoutVars>
      </dgm:prSet>
      <dgm:spPr/>
    </dgm:pt>
    <dgm:pt modelId="{F072CD07-DEE9-4F21-91C8-85C55F9D5836}" type="pres">
      <dgm:prSet presAssocID="{8F25F244-B185-4023-85C8-73916EF3A800}" presName="sp" presStyleCnt="0"/>
      <dgm:spPr/>
    </dgm:pt>
    <dgm:pt modelId="{BC9BA59E-8C56-4DB2-82D7-B796DB410795}" type="pres">
      <dgm:prSet presAssocID="{9BAC1ECD-C1E5-4597-A3F6-81974342C247}" presName="linNode" presStyleCnt="0"/>
      <dgm:spPr/>
    </dgm:pt>
    <dgm:pt modelId="{8EE7F40F-6487-46D5-8422-9036170D6019}" type="pres">
      <dgm:prSet presAssocID="{9BAC1ECD-C1E5-4597-A3F6-81974342C247}" presName="parentText" presStyleLbl="node1" presStyleIdx="4" presStyleCnt="5" custScaleX="71193">
        <dgm:presLayoutVars>
          <dgm:chMax val="1"/>
          <dgm:bulletEnabled val="1"/>
        </dgm:presLayoutVars>
      </dgm:prSet>
      <dgm:spPr/>
    </dgm:pt>
    <dgm:pt modelId="{D96D1118-6E17-4CCA-9F1C-15DDC4756340}" type="pres">
      <dgm:prSet presAssocID="{9BAC1ECD-C1E5-4597-A3F6-81974342C247}" presName="descendantText" presStyleLbl="alignAccFollowNode1" presStyleIdx="4" presStyleCnt="5">
        <dgm:presLayoutVars>
          <dgm:bulletEnabled val="1"/>
        </dgm:presLayoutVars>
      </dgm:prSet>
      <dgm:spPr/>
    </dgm:pt>
  </dgm:ptLst>
  <dgm:cxnLst>
    <dgm:cxn modelId="{9D7A9100-59BB-4F01-A811-B9652D266AA1}" srcId="{DD4CD1FD-6360-40DA-93A4-6A0CDA438DF9}" destId="{DC71E29A-85EE-4C94-BD95-AD4294C3CD00}" srcOrd="0" destOrd="0" parTransId="{3E0DD158-55F3-4216-8523-9C37CC1B1713}" sibTransId="{9E18EA84-4E00-497C-A5D1-0DD42F23C5D6}"/>
    <dgm:cxn modelId="{C44C7801-C64F-426A-A131-6467F2C685C1}" type="presOf" srcId="{27FA9D9D-4AFB-4922-9772-E0BA3D8BDB58}" destId="{9531BB17-F907-4269-99BE-8EE1AAF0B54C}" srcOrd="0" destOrd="0" presId="urn:microsoft.com/office/officeart/2005/8/layout/vList5"/>
    <dgm:cxn modelId="{24ADC806-8F1C-4A4A-8575-0B1E7DD46A86}" srcId="{C3FA84E2-D000-4AAE-86DC-786B5CE0BC54}" destId="{27FA9D9D-4AFB-4922-9772-E0BA3D8BDB58}" srcOrd="3" destOrd="0" parTransId="{17A7B6CE-C239-4A39-B757-A2002EFB336D}" sibTransId="{8F25F244-B185-4023-85C8-73916EF3A800}"/>
    <dgm:cxn modelId="{8A564C0B-C2CB-4C1D-8A00-FC0768CBE3FA}" type="presOf" srcId="{DD4CD1FD-6360-40DA-93A4-6A0CDA438DF9}" destId="{A95B2FE5-E25A-434B-A52E-7E37E5E6F84F}" srcOrd="0" destOrd="0" presId="urn:microsoft.com/office/officeart/2005/8/layout/vList5"/>
    <dgm:cxn modelId="{F0C8D60F-6C6A-4129-B95F-E7C1204DF514}" srcId="{D5F24F28-9E5C-4507-8F93-574948B31514}" destId="{A0423745-A5C7-47FF-B65A-36E7850EB2A9}" srcOrd="0" destOrd="0" parTransId="{5A6C99C1-57AA-435F-9856-2B6C180EED68}" sibTransId="{B38455D9-4DCA-4A5D-867D-C0F47C8BFB89}"/>
    <dgm:cxn modelId="{D1387719-B78E-484D-A57A-28C55BFCCAB4}" srcId="{C3FA84E2-D000-4AAE-86DC-786B5CE0BC54}" destId="{07F32C12-69B7-4DBD-B43A-F48580AC53D3}" srcOrd="2" destOrd="0" parTransId="{69E53838-A1E9-48AA-B73F-7D6BBF849BB3}" sibTransId="{C3C31137-A9F8-4DA3-B877-75306C4A7077}"/>
    <dgm:cxn modelId="{6AC4B020-1CE4-4CAD-8589-30A7CDE0BBAB}" type="presOf" srcId="{DC71E29A-85EE-4C94-BD95-AD4294C3CD00}" destId="{519FD35A-A9A6-46C2-8E5E-EE7EC3593AE2}" srcOrd="0" destOrd="0" presId="urn:microsoft.com/office/officeart/2005/8/layout/vList5"/>
    <dgm:cxn modelId="{C1AF1724-183E-4927-A4FF-D8E964A3DB56}" srcId="{C3FA84E2-D000-4AAE-86DC-786B5CE0BC54}" destId="{DD4CD1FD-6360-40DA-93A4-6A0CDA438DF9}" srcOrd="0" destOrd="0" parTransId="{486DB5F9-C91F-4BAC-9BC2-0635476B14C1}" sibTransId="{3D9B30EF-1A46-41BE-A5BE-F1E9E9CFFAA3}"/>
    <dgm:cxn modelId="{7EB8B72F-00CA-40C3-BEDF-E2E68E2CA63C}" type="presOf" srcId="{995B0A87-9E47-4546-B5C7-FC7B711DB17A}" destId="{D96D1118-6E17-4CCA-9F1C-15DDC4756340}" srcOrd="0" destOrd="0" presId="urn:microsoft.com/office/officeart/2005/8/layout/vList5"/>
    <dgm:cxn modelId="{60FF113C-BCBB-4938-8C31-848C517954E0}" srcId="{C3FA84E2-D000-4AAE-86DC-786B5CE0BC54}" destId="{D5F24F28-9E5C-4507-8F93-574948B31514}" srcOrd="1" destOrd="0" parTransId="{4AA8E287-966B-47CB-A6AE-93EA5F10FD2D}" sibTransId="{F61B009F-223C-4E29-BEE0-C0BCAF7C3B28}"/>
    <dgm:cxn modelId="{F932D260-5C50-4E5E-9613-54B9F0C3A039}" type="presOf" srcId="{C3FA84E2-D000-4AAE-86DC-786B5CE0BC54}" destId="{B44F0AEE-9200-43EC-9935-6C27B921BFCD}" srcOrd="0" destOrd="0" presId="urn:microsoft.com/office/officeart/2005/8/layout/vList5"/>
    <dgm:cxn modelId="{9B983070-91BF-4714-BD6B-BDE93E27A6B4}" srcId="{C3FA84E2-D000-4AAE-86DC-786B5CE0BC54}" destId="{9BAC1ECD-C1E5-4597-A3F6-81974342C247}" srcOrd="4" destOrd="0" parTransId="{27A9778C-2F2D-4594-AF98-2E3A09384198}" sibTransId="{1643608A-0E83-48BF-A67E-2A3944C1F5BF}"/>
    <dgm:cxn modelId="{330A7254-952D-417A-BE99-DF5BFE31065C}" type="presOf" srcId="{A0423745-A5C7-47FF-B65A-36E7850EB2A9}" destId="{4437D3B6-17C4-4EDD-99DE-F07C99838C7E}" srcOrd="0" destOrd="0" presId="urn:microsoft.com/office/officeart/2005/8/layout/vList5"/>
    <dgm:cxn modelId="{8FE29056-D730-4D86-904E-2F02E54383C6}" srcId="{9BAC1ECD-C1E5-4597-A3F6-81974342C247}" destId="{995B0A87-9E47-4546-B5C7-FC7B711DB17A}" srcOrd="0" destOrd="0" parTransId="{1C8E2F1E-3F80-4377-BF7B-711A601CB721}" sibTransId="{B6709915-51A8-436E-B9FC-B6A7A5CCF8FB}"/>
    <dgm:cxn modelId="{E437DC9A-4E96-40E2-A8D8-25C894B614AC}" type="presOf" srcId="{07F32C12-69B7-4DBD-B43A-F48580AC53D3}" destId="{F9CAABDC-1658-4D93-B191-80F98160D826}" srcOrd="0" destOrd="0" presId="urn:microsoft.com/office/officeart/2005/8/layout/vList5"/>
    <dgm:cxn modelId="{FDC293B9-1200-47FB-B0CC-F0D8C83C3BD9}" type="presOf" srcId="{8EDB0F75-BC92-4795-BA5D-E6E681930503}" destId="{15EBD620-5A60-4F25-BDDB-100CF3B8AE82}" srcOrd="0" destOrd="0" presId="urn:microsoft.com/office/officeart/2005/8/layout/vList5"/>
    <dgm:cxn modelId="{480841C2-C657-4DBC-8B41-7DC86DE11C2C}" srcId="{27FA9D9D-4AFB-4922-9772-E0BA3D8BDB58}" destId="{8EDB0F75-BC92-4795-BA5D-E6E681930503}" srcOrd="0" destOrd="0" parTransId="{C68DE282-3AF2-416C-99CE-C6C60FB9F388}" sibTransId="{8EF65F48-5EF7-49FE-B203-4D3CB1949A1B}"/>
    <dgm:cxn modelId="{1CF9E7C4-9B25-44D4-8C5A-C78FAC031073}" type="presOf" srcId="{9BAC1ECD-C1E5-4597-A3F6-81974342C247}" destId="{8EE7F40F-6487-46D5-8422-9036170D6019}" srcOrd="0" destOrd="0" presId="urn:microsoft.com/office/officeart/2005/8/layout/vList5"/>
    <dgm:cxn modelId="{82EC7FCB-9DED-47DA-9B8F-128663BB60D4}" srcId="{07F32C12-69B7-4DBD-B43A-F48580AC53D3}" destId="{F7D46E23-9896-4EBD-AE76-6A07CFFC5CBF}" srcOrd="0" destOrd="0" parTransId="{48CD1EF7-9E03-436A-8FAA-D0830D96C9B4}" sibTransId="{9549B391-CF8F-43FB-ACA1-7C7CB101FFA2}"/>
    <dgm:cxn modelId="{D7D35BD1-E8A7-4940-8DC4-DB48240E5B2B}" type="presOf" srcId="{D5F24F28-9E5C-4507-8F93-574948B31514}" destId="{533972AC-D715-4BBF-9359-03F2CB027E83}" srcOrd="0" destOrd="0" presId="urn:microsoft.com/office/officeart/2005/8/layout/vList5"/>
    <dgm:cxn modelId="{0820CCE1-A095-4239-9AF2-C22C083D28E6}" type="presOf" srcId="{F7D46E23-9896-4EBD-AE76-6A07CFFC5CBF}" destId="{DD364F79-E262-4E53-A99E-365098C23469}" srcOrd="0" destOrd="0" presId="urn:microsoft.com/office/officeart/2005/8/layout/vList5"/>
    <dgm:cxn modelId="{1116886F-06B8-4360-8D5A-047F3CC22A9D}" type="presParOf" srcId="{B44F0AEE-9200-43EC-9935-6C27B921BFCD}" destId="{9215FC9F-0E18-4D4F-BC72-E7514FABAE68}" srcOrd="0" destOrd="0" presId="urn:microsoft.com/office/officeart/2005/8/layout/vList5"/>
    <dgm:cxn modelId="{5ABBC3D5-364D-4735-9094-72E164C158B9}" type="presParOf" srcId="{9215FC9F-0E18-4D4F-BC72-E7514FABAE68}" destId="{A95B2FE5-E25A-434B-A52E-7E37E5E6F84F}" srcOrd="0" destOrd="0" presId="urn:microsoft.com/office/officeart/2005/8/layout/vList5"/>
    <dgm:cxn modelId="{0F8247B8-E1AF-4FBD-8408-8ED15C491314}" type="presParOf" srcId="{9215FC9F-0E18-4D4F-BC72-E7514FABAE68}" destId="{519FD35A-A9A6-46C2-8E5E-EE7EC3593AE2}" srcOrd="1" destOrd="0" presId="urn:microsoft.com/office/officeart/2005/8/layout/vList5"/>
    <dgm:cxn modelId="{4D11A219-2B02-4307-BBAB-BBF776EDA3FC}" type="presParOf" srcId="{B44F0AEE-9200-43EC-9935-6C27B921BFCD}" destId="{17C8217D-C48C-4D7A-9B74-A17B998FF248}" srcOrd="1" destOrd="0" presId="urn:microsoft.com/office/officeart/2005/8/layout/vList5"/>
    <dgm:cxn modelId="{D69089B9-109B-44ED-97B9-1F75C86B18F1}" type="presParOf" srcId="{B44F0AEE-9200-43EC-9935-6C27B921BFCD}" destId="{96724395-B45B-4ADD-A096-8355D20612D5}" srcOrd="2" destOrd="0" presId="urn:microsoft.com/office/officeart/2005/8/layout/vList5"/>
    <dgm:cxn modelId="{AA894F93-667C-4FFA-AB62-CAE0DDB5A3F5}" type="presParOf" srcId="{96724395-B45B-4ADD-A096-8355D20612D5}" destId="{533972AC-D715-4BBF-9359-03F2CB027E83}" srcOrd="0" destOrd="0" presId="urn:microsoft.com/office/officeart/2005/8/layout/vList5"/>
    <dgm:cxn modelId="{7AFE9CA0-0C46-4380-BB77-BFBFACA61674}" type="presParOf" srcId="{96724395-B45B-4ADD-A096-8355D20612D5}" destId="{4437D3B6-17C4-4EDD-99DE-F07C99838C7E}" srcOrd="1" destOrd="0" presId="urn:microsoft.com/office/officeart/2005/8/layout/vList5"/>
    <dgm:cxn modelId="{461B5717-8C20-4CF7-BA41-2FD83D588FB1}" type="presParOf" srcId="{B44F0AEE-9200-43EC-9935-6C27B921BFCD}" destId="{4334B821-6CFF-4B4B-9889-DA8232994257}" srcOrd="3" destOrd="0" presId="urn:microsoft.com/office/officeart/2005/8/layout/vList5"/>
    <dgm:cxn modelId="{70261A0A-A28A-4837-B417-D34BA32B86FE}" type="presParOf" srcId="{B44F0AEE-9200-43EC-9935-6C27B921BFCD}" destId="{35E8CAA8-AA69-4E65-AA40-6B6D6FC7396E}" srcOrd="4" destOrd="0" presId="urn:microsoft.com/office/officeart/2005/8/layout/vList5"/>
    <dgm:cxn modelId="{878BAD07-68BE-45F3-81F3-51466CAC2B78}" type="presParOf" srcId="{35E8CAA8-AA69-4E65-AA40-6B6D6FC7396E}" destId="{F9CAABDC-1658-4D93-B191-80F98160D826}" srcOrd="0" destOrd="0" presId="urn:microsoft.com/office/officeart/2005/8/layout/vList5"/>
    <dgm:cxn modelId="{10FA48AC-FEDE-4566-96D3-F57027CDDDAB}" type="presParOf" srcId="{35E8CAA8-AA69-4E65-AA40-6B6D6FC7396E}" destId="{DD364F79-E262-4E53-A99E-365098C23469}" srcOrd="1" destOrd="0" presId="urn:microsoft.com/office/officeart/2005/8/layout/vList5"/>
    <dgm:cxn modelId="{247B38F3-455D-4E10-AF86-0A81C004D638}" type="presParOf" srcId="{B44F0AEE-9200-43EC-9935-6C27B921BFCD}" destId="{B09FB2BF-5974-49A3-8AE3-C4ABDA364056}" srcOrd="5" destOrd="0" presId="urn:microsoft.com/office/officeart/2005/8/layout/vList5"/>
    <dgm:cxn modelId="{65131E0C-8E2E-4668-A0AC-AD3A099E4CD5}" type="presParOf" srcId="{B44F0AEE-9200-43EC-9935-6C27B921BFCD}" destId="{A38B0BDF-8859-4AF5-B748-37AB6AA2268F}" srcOrd="6" destOrd="0" presId="urn:microsoft.com/office/officeart/2005/8/layout/vList5"/>
    <dgm:cxn modelId="{D7223B34-2F38-43B6-93CA-88E64389A0A1}" type="presParOf" srcId="{A38B0BDF-8859-4AF5-B748-37AB6AA2268F}" destId="{9531BB17-F907-4269-99BE-8EE1AAF0B54C}" srcOrd="0" destOrd="0" presId="urn:microsoft.com/office/officeart/2005/8/layout/vList5"/>
    <dgm:cxn modelId="{3A01A559-7C44-49D1-B2DD-A1337E64EF91}" type="presParOf" srcId="{A38B0BDF-8859-4AF5-B748-37AB6AA2268F}" destId="{15EBD620-5A60-4F25-BDDB-100CF3B8AE82}" srcOrd="1" destOrd="0" presId="urn:microsoft.com/office/officeart/2005/8/layout/vList5"/>
    <dgm:cxn modelId="{800A55ED-FDAB-4194-BE5F-4547C86E0A0D}" type="presParOf" srcId="{B44F0AEE-9200-43EC-9935-6C27B921BFCD}" destId="{F072CD07-DEE9-4F21-91C8-85C55F9D5836}" srcOrd="7" destOrd="0" presId="urn:microsoft.com/office/officeart/2005/8/layout/vList5"/>
    <dgm:cxn modelId="{EAE8AE89-5553-4C09-9883-18B5479CE648}" type="presParOf" srcId="{B44F0AEE-9200-43EC-9935-6C27B921BFCD}" destId="{BC9BA59E-8C56-4DB2-82D7-B796DB410795}" srcOrd="8" destOrd="0" presId="urn:microsoft.com/office/officeart/2005/8/layout/vList5"/>
    <dgm:cxn modelId="{A2D5A1B3-DAB1-4DF6-8E5A-C9797E05E130}" type="presParOf" srcId="{BC9BA59E-8C56-4DB2-82D7-B796DB410795}" destId="{8EE7F40F-6487-46D5-8422-9036170D6019}" srcOrd="0" destOrd="0" presId="urn:microsoft.com/office/officeart/2005/8/layout/vList5"/>
    <dgm:cxn modelId="{729C8886-B5F6-48F5-B253-CFD0FCEB53FA}" type="presParOf" srcId="{BC9BA59E-8C56-4DB2-82D7-B796DB410795}" destId="{D96D1118-6E17-4CCA-9F1C-15DDC475634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3EA7A12-DA45-48C4-AE75-98D920978C20}" type="doc">
      <dgm:prSet loTypeId="urn:microsoft.com/office/officeart/2005/8/layout/process5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7F8D43FA-B531-4334-BB0C-D3CD7ECD703E}">
      <dgm:prSet phldrT="[Текст]"/>
      <dgm:spPr/>
      <dgm:t>
        <a:bodyPr/>
        <a:lstStyle/>
        <a:p>
          <a:r>
            <a:rPr lang="uk-UA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Оприлюднення рекомендованих до зарахування</a:t>
          </a:r>
        </a:p>
        <a:p>
          <a:r>
            <a:rPr lang="uk-UA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20 вересня</a:t>
          </a:r>
          <a:endParaRPr lang="uk-UA" dirty="0"/>
        </a:p>
      </dgm:t>
    </dgm:pt>
    <dgm:pt modelId="{F5597B0A-A0AF-4A25-BF33-F5CA630EF5FF}" type="parTrans" cxnId="{27756745-77D1-46CA-9E00-00648B2F57EF}">
      <dgm:prSet/>
      <dgm:spPr/>
      <dgm:t>
        <a:bodyPr/>
        <a:lstStyle/>
        <a:p>
          <a:endParaRPr lang="uk-UA"/>
        </a:p>
      </dgm:t>
    </dgm:pt>
    <dgm:pt modelId="{E1DB6CE6-1002-4E2C-AA03-75A46FB3C3A0}" type="sibTrans" cxnId="{27756745-77D1-46CA-9E00-00648B2F57EF}">
      <dgm:prSet/>
      <dgm:spPr/>
      <dgm:t>
        <a:bodyPr/>
        <a:lstStyle/>
        <a:p>
          <a:endParaRPr lang="uk-UA"/>
        </a:p>
      </dgm:t>
    </dgm:pt>
    <dgm:pt modelId="{185E7C8F-0D2D-4E51-BE1E-539364DF9A8C}">
      <dgm:prSet phldrT="[Текст]"/>
      <dgm:spPr/>
      <dgm:t>
        <a:bodyPr/>
        <a:lstStyle/>
        <a:p>
          <a:r>
            <a:rPr lang="uk-UA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Термін виконання вимог до зарахування </a:t>
          </a:r>
        </a:p>
        <a:p>
          <a:r>
            <a:rPr lang="uk-UA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не пізніше  18.00 год.  24 вересня</a:t>
          </a:r>
          <a:endParaRPr lang="uk-UA" dirty="0"/>
        </a:p>
      </dgm:t>
    </dgm:pt>
    <dgm:pt modelId="{382C5783-4168-4B59-BDE8-275D0A11CFD2}" type="parTrans" cxnId="{7B418004-BD01-44CC-99CC-5517C0912B8C}">
      <dgm:prSet/>
      <dgm:spPr/>
      <dgm:t>
        <a:bodyPr/>
        <a:lstStyle/>
        <a:p>
          <a:endParaRPr lang="uk-UA"/>
        </a:p>
      </dgm:t>
    </dgm:pt>
    <dgm:pt modelId="{F21AFA21-BCEB-4251-ABB9-9D5D893542AC}" type="sibTrans" cxnId="{7B418004-BD01-44CC-99CC-5517C0912B8C}">
      <dgm:prSet/>
      <dgm:spPr/>
      <dgm:t>
        <a:bodyPr/>
        <a:lstStyle/>
        <a:p>
          <a:endParaRPr lang="uk-UA"/>
        </a:p>
      </dgm:t>
    </dgm:pt>
    <dgm:pt modelId="{A274314E-E6DA-4C29-BD98-1FCA8C6B6495}">
      <dgm:prSet phldrT="[Текст]"/>
      <dgm:spPr/>
      <dgm:t>
        <a:bodyPr/>
        <a:lstStyle/>
        <a:p>
          <a:r>
            <a:rPr lang="uk-UA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Зарахування </a:t>
          </a:r>
        </a:p>
        <a:p>
          <a:r>
            <a:rPr lang="uk-UA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 бюджет</a:t>
          </a:r>
        </a:p>
        <a:p>
          <a:r>
            <a:rPr lang="uk-UA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25 вересня</a:t>
          </a:r>
          <a:endParaRPr lang="uk-UA" dirty="0"/>
        </a:p>
      </dgm:t>
    </dgm:pt>
    <dgm:pt modelId="{7B198577-5170-4A33-92B4-7FC77B435494}" type="parTrans" cxnId="{EF331183-7663-4A3F-BB67-943E73C162DA}">
      <dgm:prSet/>
      <dgm:spPr/>
      <dgm:t>
        <a:bodyPr/>
        <a:lstStyle/>
        <a:p>
          <a:endParaRPr lang="uk-UA"/>
        </a:p>
      </dgm:t>
    </dgm:pt>
    <dgm:pt modelId="{5C2781AC-9D8E-45BB-8D1B-CC2E29CA310B}" type="sibTrans" cxnId="{EF331183-7663-4A3F-BB67-943E73C162DA}">
      <dgm:prSet/>
      <dgm:spPr/>
      <dgm:t>
        <a:bodyPr/>
        <a:lstStyle/>
        <a:p>
          <a:endParaRPr lang="uk-UA"/>
        </a:p>
      </dgm:t>
    </dgm:pt>
    <dgm:pt modelId="{9B3E1B1B-B149-4D96-B550-917389D7EBAE}">
      <dgm:prSet phldrT="[Текст]"/>
      <dgm:spPr/>
      <dgm:t>
        <a:bodyPr/>
        <a:lstStyle/>
        <a:p>
          <a:r>
            <a:rPr lang="uk-UA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ФАХОВІ ІСПИТИ</a:t>
          </a:r>
        </a:p>
        <a:p>
          <a:r>
            <a:rPr lang="uk-UA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 01 вересня </a:t>
          </a:r>
        </a:p>
        <a:p>
          <a:r>
            <a:rPr lang="uk-UA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19 вересня</a:t>
          </a:r>
          <a:endParaRPr lang="uk-UA" dirty="0"/>
        </a:p>
      </dgm:t>
    </dgm:pt>
    <dgm:pt modelId="{CC42C8C2-10B2-4FAB-A320-B866B36D3F70}" type="sibTrans" cxnId="{96D3A32E-7068-461B-8536-83E376174BCF}">
      <dgm:prSet/>
      <dgm:spPr/>
      <dgm:t>
        <a:bodyPr/>
        <a:lstStyle/>
        <a:p>
          <a:endParaRPr lang="uk-UA"/>
        </a:p>
      </dgm:t>
    </dgm:pt>
    <dgm:pt modelId="{ED4C0EEB-462B-4E34-93AB-6125C05D9285}" type="parTrans" cxnId="{96D3A32E-7068-461B-8536-83E376174BCF}">
      <dgm:prSet/>
      <dgm:spPr/>
      <dgm:t>
        <a:bodyPr/>
        <a:lstStyle/>
        <a:p>
          <a:endParaRPr lang="uk-UA"/>
        </a:p>
      </dgm:t>
    </dgm:pt>
    <dgm:pt modelId="{068E4761-B8FB-4D48-ACE0-5E401C3923D4}">
      <dgm:prSet phldrT="[Текст]"/>
      <dgm:spPr/>
      <dgm:t>
        <a:bodyPr/>
        <a:lstStyle/>
        <a:p>
          <a:r>
            <a:rPr lang="uk-UA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ПРИЙОМ ЗАЯВ </a:t>
          </a:r>
        </a:p>
        <a:p>
          <a:r>
            <a:rPr lang="uk-UA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 16 серпня </a:t>
          </a:r>
        </a:p>
        <a:p>
          <a:r>
            <a:rPr lang="uk-UA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15 вересня</a:t>
          </a:r>
          <a:endParaRPr lang="uk-UA" dirty="0"/>
        </a:p>
      </dgm:t>
    </dgm:pt>
    <dgm:pt modelId="{3ADBA84C-76D4-4EFC-9CA2-F487383D0133}" type="sibTrans" cxnId="{2407992F-9CE6-4E72-A0E4-8F45520FD925}">
      <dgm:prSet/>
      <dgm:spPr/>
      <dgm:t>
        <a:bodyPr/>
        <a:lstStyle/>
        <a:p>
          <a:endParaRPr lang="uk-UA"/>
        </a:p>
      </dgm:t>
    </dgm:pt>
    <dgm:pt modelId="{EAC58568-15D0-4130-8322-AF87155DE766}" type="parTrans" cxnId="{2407992F-9CE6-4E72-A0E4-8F45520FD925}">
      <dgm:prSet/>
      <dgm:spPr/>
      <dgm:t>
        <a:bodyPr/>
        <a:lstStyle/>
        <a:p>
          <a:endParaRPr lang="uk-UA"/>
        </a:p>
      </dgm:t>
    </dgm:pt>
    <dgm:pt modelId="{E6B41254-4955-4BB5-AD4B-0BC07A0C6B1E}">
      <dgm:prSet phldrT="[Текст]"/>
      <dgm:spPr/>
      <dgm:t>
        <a:bodyPr/>
        <a:lstStyle/>
        <a:p>
          <a:r>
            <a:rPr lang="uk-UA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Зарахування </a:t>
          </a:r>
        </a:p>
        <a:p>
          <a:r>
            <a:rPr lang="uk-UA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 контракт</a:t>
          </a:r>
        </a:p>
        <a:p>
          <a:r>
            <a:rPr lang="uk-UA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 30 листопада</a:t>
          </a:r>
          <a:endParaRPr lang="uk-UA" dirty="0"/>
        </a:p>
      </dgm:t>
    </dgm:pt>
    <dgm:pt modelId="{C6FA9001-2941-46B0-831F-D87A607C67D6}" type="parTrans" cxnId="{794382C8-0A10-4A70-A3BF-D2D47CBF6BCB}">
      <dgm:prSet/>
      <dgm:spPr/>
      <dgm:t>
        <a:bodyPr/>
        <a:lstStyle/>
        <a:p>
          <a:endParaRPr lang="uk-UA"/>
        </a:p>
      </dgm:t>
    </dgm:pt>
    <dgm:pt modelId="{9DF51F08-DDAD-4783-9FA9-1481AD5D511D}" type="sibTrans" cxnId="{794382C8-0A10-4A70-A3BF-D2D47CBF6BCB}">
      <dgm:prSet/>
      <dgm:spPr/>
      <dgm:t>
        <a:bodyPr/>
        <a:lstStyle/>
        <a:p>
          <a:endParaRPr lang="uk-UA"/>
        </a:p>
      </dgm:t>
    </dgm:pt>
    <dgm:pt modelId="{5BE07B4B-72D2-4E1C-B499-4FA06EDCA2DD}" type="pres">
      <dgm:prSet presAssocID="{03EA7A12-DA45-48C4-AE75-98D920978C20}" presName="diagram" presStyleCnt="0">
        <dgm:presLayoutVars>
          <dgm:dir/>
          <dgm:resizeHandles val="exact"/>
        </dgm:presLayoutVars>
      </dgm:prSet>
      <dgm:spPr/>
    </dgm:pt>
    <dgm:pt modelId="{B05A7D7C-6F03-4BA4-92BA-52E1193BDD67}" type="pres">
      <dgm:prSet presAssocID="{068E4761-B8FB-4D48-ACE0-5E401C3923D4}" presName="node" presStyleLbl="node1" presStyleIdx="0" presStyleCnt="6" custScaleX="124540" custScaleY="156127">
        <dgm:presLayoutVars>
          <dgm:bulletEnabled val="1"/>
        </dgm:presLayoutVars>
      </dgm:prSet>
      <dgm:spPr/>
    </dgm:pt>
    <dgm:pt modelId="{49A1B803-8CC7-41AD-B0E7-E4700AC61FB7}" type="pres">
      <dgm:prSet presAssocID="{3ADBA84C-76D4-4EFC-9CA2-F487383D0133}" presName="sibTrans" presStyleLbl="sibTrans2D1" presStyleIdx="0" presStyleCnt="5"/>
      <dgm:spPr/>
    </dgm:pt>
    <dgm:pt modelId="{06CAA380-0759-430A-9AFF-00446EBB8FAB}" type="pres">
      <dgm:prSet presAssocID="{3ADBA84C-76D4-4EFC-9CA2-F487383D0133}" presName="connectorText" presStyleLbl="sibTrans2D1" presStyleIdx="0" presStyleCnt="5"/>
      <dgm:spPr/>
    </dgm:pt>
    <dgm:pt modelId="{8171AE48-AAEA-4C6A-AD95-A620E5D92112}" type="pres">
      <dgm:prSet presAssocID="{9B3E1B1B-B149-4D96-B550-917389D7EBAE}" presName="node" presStyleLbl="node1" presStyleIdx="1" presStyleCnt="6" custScaleX="134805" custScaleY="174015">
        <dgm:presLayoutVars>
          <dgm:bulletEnabled val="1"/>
        </dgm:presLayoutVars>
      </dgm:prSet>
      <dgm:spPr/>
    </dgm:pt>
    <dgm:pt modelId="{CFC76879-32BF-497C-8725-19E471E23C85}" type="pres">
      <dgm:prSet presAssocID="{CC42C8C2-10B2-4FAB-A320-B866B36D3F70}" presName="sibTrans" presStyleLbl="sibTrans2D1" presStyleIdx="1" presStyleCnt="5"/>
      <dgm:spPr/>
    </dgm:pt>
    <dgm:pt modelId="{F0991084-C79C-4212-984F-316AFB7B1FEA}" type="pres">
      <dgm:prSet presAssocID="{CC42C8C2-10B2-4FAB-A320-B866B36D3F70}" presName="connectorText" presStyleLbl="sibTrans2D1" presStyleIdx="1" presStyleCnt="5"/>
      <dgm:spPr/>
    </dgm:pt>
    <dgm:pt modelId="{BC7A2806-ADC2-4BC0-9402-2F8E69186932}" type="pres">
      <dgm:prSet presAssocID="{7F8D43FA-B531-4334-BB0C-D3CD7ECD703E}" presName="node" presStyleLbl="node1" presStyleIdx="2" presStyleCnt="6" custScaleX="118725" custScaleY="170446" custLinFactNeighborX="6378" custLinFactNeighborY="-1459">
        <dgm:presLayoutVars>
          <dgm:bulletEnabled val="1"/>
        </dgm:presLayoutVars>
      </dgm:prSet>
      <dgm:spPr/>
    </dgm:pt>
    <dgm:pt modelId="{EB0865D0-C13C-4FD9-87FC-F80AEF33D43D}" type="pres">
      <dgm:prSet presAssocID="{E1DB6CE6-1002-4E2C-AA03-75A46FB3C3A0}" presName="sibTrans" presStyleLbl="sibTrans2D1" presStyleIdx="2" presStyleCnt="5" custAng="21293743"/>
      <dgm:spPr/>
    </dgm:pt>
    <dgm:pt modelId="{B53D71EC-DCDC-41AA-96DE-08B9FDEA0EC1}" type="pres">
      <dgm:prSet presAssocID="{E1DB6CE6-1002-4E2C-AA03-75A46FB3C3A0}" presName="connectorText" presStyleLbl="sibTrans2D1" presStyleIdx="2" presStyleCnt="5"/>
      <dgm:spPr/>
    </dgm:pt>
    <dgm:pt modelId="{373CFFE6-4877-4E87-BFE2-3E867A30BE49}" type="pres">
      <dgm:prSet presAssocID="{185E7C8F-0D2D-4E51-BE1E-539364DF9A8C}" presName="node" presStyleLbl="node1" presStyleIdx="3" presStyleCnt="6" custScaleX="143360" custScaleY="149119" custLinFactNeighborX="9688" custLinFactNeighborY="4347">
        <dgm:presLayoutVars>
          <dgm:bulletEnabled val="1"/>
        </dgm:presLayoutVars>
      </dgm:prSet>
      <dgm:spPr/>
    </dgm:pt>
    <dgm:pt modelId="{0174FA4E-A4F9-45EB-9B32-94C143F1A955}" type="pres">
      <dgm:prSet presAssocID="{F21AFA21-BCEB-4251-ABB9-9D5D893542AC}" presName="sibTrans" presStyleLbl="sibTrans2D1" presStyleIdx="3" presStyleCnt="5"/>
      <dgm:spPr/>
    </dgm:pt>
    <dgm:pt modelId="{0325A123-827E-4CEE-8F52-26962B6FD3D7}" type="pres">
      <dgm:prSet presAssocID="{F21AFA21-BCEB-4251-ABB9-9D5D893542AC}" presName="connectorText" presStyleLbl="sibTrans2D1" presStyleIdx="3" presStyleCnt="5"/>
      <dgm:spPr/>
    </dgm:pt>
    <dgm:pt modelId="{D03FCEE0-CEF8-4809-9746-932C7618862D}" type="pres">
      <dgm:prSet presAssocID="{A274314E-E6DA-4C29-BD98-1FCA8C6B6495}" presName="node" presStyleLbl="node1" presStyleIdx="4" presStyleCnt="6" custScaleX="115142" custScaleY="145843" custLinFactNeighborX="4416" custLinFactNeighborY="6314">
        <dgm:presLayoutVars>
          <dgm:bulletEnabled val="1"/>
        </dgm:presLayoutVars>
      </dgm:prSet>
      <dgm:spPr/>
    </dgm:pt>
    <dgm:pt modelId="{A8CFA5D3-B781-4A59-8879-54B090075262}" type="pres">
      <dgm:prSet presAssocID="{5C2781AC-9D8E-45BB-8D1B-CC2E29CA310B}" presName="sibTrans" presStyleLbl="sibTrans2D1" presStyleIdx="4" presStyleCnt="5"/>
      <dgm:spPr/>
    </dgm:pt>
    <dgm:pt modelId="{F81415FD-16DB-4DAA-AFA4-55FAA390609D}" type="pres">
      <dgm:prSet presAssocID="{5C2781AC-9D8E-45BB-8D1B-CC2E29CA310B}" presName="connectorText" presStyleLbl="sibTrans2D1" presStyleIdx="4" presStyleCnt="5"/>
      <dgm:spPr/>
    </dgm:pt>
    <dgm:pt modelId="{5AC18990-357A-4F51-8440-61AA1306886C}" type="pres">
      <dgm:prSet presAssocID="{E6B41254-4955-4BB5-AD4B-0BC07A0C6B1E}" presName="node" presStyleLbl="node1" presStyleIdx="5" presStyleCnt="6" custScaleX="115638" custScaleY="147468" custLinFactNeighborX="-4665" custLinFactNeighborY="20083">
        <dgm:presLayoutVars>
          <dgm:bulletEnabled val="1"/>
        </dgm:presLayoutVars>
      </dgm:prSet>
      <dgm:spPr/>
    </dgm:pt>
  </dgm:ptLst>
  <dgm:cxnLst>
    <dgm:cxn modelId="{7B418004-BD01-44CC-99CC-5517C0912B8C}" srcId="{03EA7A12-DA45-48C4-AE75-98D920978C20}" destId="{185E7C8F-0D2D-4E51-BE1E-539364DF9A8C}" srcOrd="3" destOrd="0" parTransId="{382C5783-4168-4B59-BDE8-275D0A11CFD2}" sibTransId="{F21AFA21-BCEB-4251-ABB9-9D5D893542AC}"/>
    <dgm:cxn modelId="{F87CD004-79DC-406E-9E29-CF947670F4DC}" type="presOf" srcId="{E1DB6CE6-1002-4E2C-AA03-75A46FB3C3A0}" destId="{B53D71EC-DCDC-41AA-96DE-08B9FDEA0EC1}" srcOrd="1" destOrd="0" presId="urn:microsoft.com/office/officeart/2005/8/layout/process5"/>
    <dgm:cxn modelId="{4E91AA0A-08EB-4B61-AE84-D121D2F594C1}" type="presOf" srcId="{7F8D43FA-B531-4334-BB0C-D3CD7ECD703E}" destId="{BC7A2806-ADC2-4BC0-9402-2F8E69186932}" srcOrd="0" destOrd="0" presId="urn:microsoft.com/office/officeart/2005/8/layout/process5"/>
    <dgm:cxn modelId="{A3ECCA13-19F4-49EE-91C8-C6B7D21006AA}" type="presOf" srcId="{3ADBA84C-76D4-4EFC-9CA2-F487383D0133}" destId="{06CAA380-0759-430A-9AFF-00446EBB8FAB}" srcOrd="1" destOrd="0" presId="urn:microsoft.com/office/officeart/2005/8/layout/process5"/>
    <dgm:cxn modelId="{96D3A32E-7068-461B-8536-83E376174BCF}" srcId="{03EA7A12-DA45-48C4-AE75-98D920978C20}" destId="{9B3E1B1B-B149-4D96-B550-917389D7EBAE}" srcOrd="1" destOrd="0" parTransId="{ED4C0EEB-462B-4E34-93AB-6125C05D9285}" sibTransId="{CC42C8C2-10B2-4FAB-A320-B866B36D3F70}"/>
    <dgm:cxn modelId="{2407992F-9CE6-4E72-A0E4-8F45520FD925}" srcId="{03EA7A12-DA45-48C4-AE75-98D920978C20}" destId="{068E4761-B8FB-4D48-ACE0-5E401C3923D4}" srcOrd="0" destOrd="0" parTransId="{EAC58568-15D0-4130-8322-AF87155DE766}" sibTransId="{3ADBA84C-76D4-4EFC-9CA2-F487383D0133}"/>
    <dgm:cxn modelId="{27756745-77D1-46CA-9E00-00648B2F57EF}" srcId="{03EA7A12-DA45-48C4-AE75-98D920978C20}" destId="{7F8D43FA-B531-4334-BB0C-D3CD7ECD703E}" srcOrd="2" destOrd="0" parTransId="{F5597B0A-A0AF-4A25-BF33-F5CA630EF5FF}" sibTransId="{E1DB6CE6-1002-4E2C-AA03-75A46FB3C3A0}"/>
    <dgm:cxn modelId="{A67B9352-795F-4E9B-94F3-CF39928237AA}" type="presOf" srcId="{F21AFA21-BCEB-4251-ABB9-9D5D893542AC}" destId="{0325A123-827E-4CEE-8F52-26962B6FD3D7}" srcOrd="1" destOrd="0" presId="urn:microsoft.com/office/officeart/2005/8/layout/process5"/>
    <dgm:cxn modelId="{FD29AC78-2DE5-48F0-B11B-D06440508FD0}" type="presOf" srcId="{F21AFA21-BCEB-4251-ABB9-9D5D893542AC}" destId="{0174FA4E-A4F9-45EB-9B32-94C143F1A955}" srcOrd="0" destOrd="0" presId="urn:microsoft.com/office/officeart/2005/8/layout/process5"/>
    <dgm:cxn modelId="{2147E358-68D5-4D0A-8D66-15FF3A4996A6}" type="presOf" srcId="{CC42C8C2-10B2-4FAB-A320-B866B36D3F70}" destId="{F0991084-C79C-4212-984F-316AFB7B1FEA}" srcOrd="1" destOrd="0" presId="urn:microsoft.com/office/officeart/2005/8/layout/process5"/>
    <dgm:cxn modelId="{EF331183-7663-4A3F-BB67-943E73C162DA}" srcId="{03EA7A12-DA45-48C4-AE75-98D920978C20}" destId="{A274314E-E6DA-4C29-BD98-1FCA8C6B6495}" srcOrd="4" destOrd="0" parTransId="{7B198577-5170-4A33-92B4-7FC77B435494}" sibTransId="{5C2781AC-9D8E-45BB-8D1B-CC2E29CA310B}"/>
    <dgm:cxn modelId="{C6A8D88A-7A54-49CF-8180-EF86B422D1DA}" type="presOf" srcId="{3ADBA84C-76D4-4EFC-9CA2-F487383D0133}" destId="{49A1B803-8CC7-41AD-B0E7-E4700AC61FB7}" srcOrd="0" destOrd="0" presId="urn:microsoft.com/office/officeart/2005/8/layout/process5"/>
    <dgm:cxn modelId="{7420CB91-3011-4845-8D61-8B4833FDD39C}" type="presOf" srcId="{068E4761-B8FB-4D48-ACE0-5E401C3923D4}" destId="{B05A7D7C-6F03-4BA4-92BA-52E1193BDD67}" srcOrd="0" destOrd="0" presId="urn:microsoft.com/office/officeart/2005/8/layout/process5"/>
    <dgm:cxn modelId="{DAC86799-92CB-4AA6-896B-83211CB3E0CB}" type="presOf" srcId="{9B3E1B1B-B149-4D96-B550-917389D7EBAE}" destId="{8171AE48-AAEA-4C6A-AD95-A620E5D92112}" srcOrd="0" destOrd="0" presId="urn:microsoft.com/office/officeart/2005/8/layout/process5"/>
    <dgm:cxn modelId="{79597CB4-4627-4274-87CE-5B9C2E8E84DA}" type="presOf" srcId="{5C2781AC-9D8E-45BB-8D1B-CC2E29CA310B}" destId="{A8CFA5D3-B781-4A59-8879-54B090075262}" srcOrd="0" destOrd="0" presId="urn:microsoft.com/office/officeart/2005/8/layout/process5"/>
    <dgm:cxn modelId="{50A73FC4-2DF6-4393-82B5-5B3EF79C2843}" type="presOf" srcId="{03EA7A12-DA45-48C4-AE75-98D920978C20}" destId="{5BE07B4B-72D2-4E1C-B499-4FA06EDCA2DD}" srcOrd="0" destOrd="0" presId="urn:microsoft.com/office/officeart/2005/8/layout/process5"/>
    <dgm:cxn modelId="{794382C8-0A10-4A70-A3BF-D2D47CBF6BCB}" srcId="{03EA7A12-DA45-48C4-AE75-98D920978C20}" destId="{E6B41254-4955-4BB5-AD4B-0BC07A0C6B1E}" srcOrd="5" destOrd="0" parTransId="{C6FA9001-2941-46B0-831F-D87A607C67D6}" sibTransId="{9DF51F08-DDAD-4783-9FA9-1481AD5D511D}"/>
    <dgm:cxn modelId="{704DEDCA-F5F4-4153-B838-4C716041BC7D}" type="presOf" srcId="{E1DB6CE6-1002-4E2C-AA03-75A46FB3C3A0}" destId="{EB0865D0-C13C-4FD9-87FC-F80AEF33D43D}" srcOrd="0" destOrd="0" presId="urn:microsoft.com/office/officeart/2005/8/layout/process5"/>
    <dgm:cxn modelId="{A55061DF-88B9-4A87-B78D-106498012804}" type="presOf" srcId="{E6B41254-4955-4BB5-AD4B-0BC07A0C6B1E}" destId="{5AC18990-357A-4F51-8440-61AA1306886C}" srcOrd="0" destOrd="0" presId="urn:microsoft.com/office/officeart/2005/8/layout/process5"/>
    <dgm:cxn modelId="{EA48E6E2-BD47-4299-8DCB-2A7B41E81D04}" type="presOf" srcId="{185E7C8F-0D2D-4E51-BE1E-539364DF9A8C}" destId="{373CFFE6-4877-4E87-BFE2-3E867A30BE49}" srcOrd="0" destOrd="0" presId="urn:microsoft.com/office/officeart/2005/8/layout/process5"/>
    <dgm:cxn modelId="{A39B23EE-7EA5-4604-9C51-80428F5FB309}" type="presOf" srcId="{5C2781AC-9D8E-45BB-8D1B-CC2E29CA310B}" destId="{F81415FD-16DB-4DAA-AFA4-55FAA390609D}" srcOrd="1" destOrd="0" presId="urn:microsoft.com/office/officeart/2005/8/layout/process5"/>
    <dgm:cxn modelId="{E8268BF4-9549-470E-9D6A-150FEA45C4F4}" type="presOf" srcId="{CC42C8C2-10B2-4FAB-A320-B866B36D3F70}" destId="{CFC76879-32BF-497C-8725-19E471E23C85}" srcOrd="0" destOrd="0" presId="urn:microsoft.com/office/officeart/2005/8/layout/process5"/>
    <dgm:cxn modelId="{AB8907F9-CC63-4AA2-9D2D-57FA53C27E64}" type="presOf" srcId="{A274314E-E6DA-4C29-BD98-1FCA8C6B6495}" destId="{D03FCEE0-CEF8-4809-9746-932C7618862D}" srcOrd="0" destOrd="0" presId="urn:microsoft.com/office/officeart/2005/8/layout/process5"/>
    <dgm:cxn modelId="{4E7B25E8-280A-496E-8850-142DDC01E38E}" type="presParOf" srcId="{5BE07B4B-72D2-4E1C-B499-4FA06EDCA2DD}" destId="{B05A7D7C-6F03-4BA4-92BA-52E1193BDD67}" srcOrd="0" destOrd="0" presId="urn:microsoft.com/office/officeart/2005/8/layout/process5"/>
    <dgm:cxn modelId="{9A383033-4E5A-4FA3-B4F6-57DCD49E2640}" type="presParOf" srcId="{5BE07B4B-72D2-4E1C-B499-4FA06EDCA2DD}" destId="{49A1B803-8CC7-41AD-B0E7-E4700AC61FB7}" srcOrd="1" destOrd="0" presId="urn:microsoft.com/office/officeart/2005/8/layout/process5"/>
    <dgm:cxn modelId="{A470BA28-5776-48C6-9F81-68BFA657727F}" type="presParOf" srcId="{49A1B803-8CC7-41AD-B0E7-E4700AC61FB7}" destId="{06CAA380-0759-430A-9AFF-00446EBB8FAB}" srcOrd="0" destOrd="0" presId="urn:microsoft.com/office/officeart/2005/8/layout/process5"/>
    <dgm:cxn modelId="{5005D557-4472-4583-AD45-810D6642A142}" type="presParOf" srcId="{5BE07B4B-72D2-4E1C-B499-4FA06EDCA2DD}" destId="{8171AE48-AAEA-4C6A-AD95-A620E5D92112}" srcOrd="2" destOrd="0" presId="urn:microsoft.com/office/officeart/2005/8/layout/process5"/>
    <dgm:cxn modelId="{29E8A5A2-C957-4CCA-9427-422A46245351}" type="presParOf" srcId="{5BE07B4B-72D2-4E1C-B499-4FA06EDCA2DD}" destId="{CFC76879-32BF-497C-8725-19E471E23C85}" srcOrd="3" destOrd="0" presId="urn:microsoft.com/office/officeart/2005/8/layout/process5"/>
    <dgm:cxn modelId="{95E47363-D833-4840-A800-86954262B678}" type="presParOf" srcId="{CFC76879-32BF-497C-8725-19E471E23C85}" destId="{F0991084-C79C-4212-984F-316AFB7B1FEA}" srcOrd="0" destOrd="0" presId="urn:microsoft.com/office/officeart/2005/8/layout/process5"/>
    <dgm:cxn modelId="{C31A5CDD-FE69-492E-9174-2280FAD4CC13}" type="presParOf" srcId="{5BE07B4B-72D2-4E1C-B499-4FA06EDCA2DD}" destId="{BC7A2806-ADC2-4BC0-9402-2F8E69186932}" srcOrd="4" destOrd="0" presId="urn:microsoft.com/office/officeart/2005/8/layout/process5"/>
    <dgm:cxn modelId="{136942EF-FC7B-453A-8679-665D36D822C7}" type="presParOf" srcId="{5BE07B4B-72D2-4E1C-B499-4FA06EDCA2DD}" destId="{EB0865D0-C13C-4FD9-87FC-F80AEF33D43D}" srcOrd="5" destOrd="0" presId="urn:microsoft.com/office/officeart/2005/8/layout/process5"/>
    <dgm:cxn modelId="{1AACEF1B-7ADE-4BD9-8B40-0E53C535EDD8}" type="presParOf" srcId="{EB0865D0-C13C-4FD9-87FC-F80AEF33D43D}" destId="{B53D71EC-DCDC-41AA-96DE-08B9FDEA0EC1}" srcOrd="0" destOrd="0" presId="urn:microsoft.com/office/officeart/2005/8/layout/process5"/>
    <dgm:cxn modelId="{657901B9-6310-4BF9-A1C6-243C3026FDB7}" type="presParOf" srcId="{5BE07B4B-72D2-4E1C-B499-4FA06EDCA2DD}" destId="{373CFFE6-4877-4E87-BFE2-3E867A30BE49}" srcOrd="6" destOrd="0" presId="urn:microsoft.com/office/officeart/2005/8/layout/process5"/>
    <dgm:cxn modelId="{9A152BFD-B501-4C1D-ACA0-BAB246E11E42}" type="presParOf" srcId="{5BE07B4B-72D2-4E1C-B499-4FA06EDCA2DD}" destId="{0174FA4E-A4F9-45EB-9B32-94C143F1A955}" srcOrd="7" destOrd="0" presId="urn:microsoft.com/office/officeart/2005/8/layout/process5"/>
    <dgm:cxn modelId="{CA9E2CBF-2AC3-43A6-8FE7-644678036245}" type="presParOf" srcId="{0174FA4E-A4F9-45EB-9B32-94C143F1A955}" destId="{0325A123-827E-4CEE-8F52-26962B6FD3D7}" srcOrd="0" destOrd="0" presId="urn:microsoft.com/office/officeart/2005/8/layout/process5"/>
    <dgm:cxn modelId="{7E21CA61-279C-4447-A004-7FCDB03898DB}" type="presParOf" srcId="{5BE07B4B-72D2-4E1C-B499-4FA06EDCA2DD}" destId="{D03FCEE0-CEF8-4809-9746-932C7618862D}" srcOrd="8" destOrd="0" presId="urn:microsoft.com/office/officeart/2005/8/layout/process5"/>
    <dgm:cxn modelId="{A5A4F01F-6905-4537-94A5-3FC9BCE63F51}" type="presParOf" srcId="{5BE07B4B-72D2-4E1C-B499-4FA06EDCA2DD}" destId="{A8CFA5D3-B781-4A59-8879-54B090075262}" srcOrd="9" destOrd="0" presId="urn:microsoft.com/office/officeart/2005/8/layout/process5"/>
    <dgm:cxn modelId="{7A9048FE-5A36-4017-B233-0E2F8AF776CC}" type="presParOf" srcId="{A8CFA5D3-B781-4A59-8879-54B090075262}" destId="{F81415FD-16DB-4DAA-AFA4-55FAA390609D}" srcOrd="0" destOrd="0" presId="urn:microsoft.com/office/officeart/2005/8/layout/process5"/>
    <dgm:cxn modelId="{1D642A66-FA3F-4874-88A5-A2219B5F9CDB}" type="presParOf" srcId="{5BE07B4B-72D2-4E1C-B499-4FA06EDCA2DD}" destId="{5AC18990-357A-4F51-8440-61AA1306886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F4AB42-AD87-4348-B900-65E06F321214}" type="doc">
      <dgm:prSet loTypeId="urn:microsoft.com/office/officeart/2005/8/layout/hierarchy1" loCatId="hierarchy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uk-UA"/>
        </a:p>
      </dgm:t>
    </dgm:pt>
    <dgm:pt modelId="{0D093406-0D42-4605-BEB4-FADF1CD565DC}">
      <dgm:prSet phldrT="[Текст]"/>
      <dgm:spPr/>
      <dgm:t>
        <a:bodyPr/>
        <a:lstStyle/>
        <a:p>
          <a:r>
            <a:rPr lang="uk-UA" b="1" cap="all" dirty="0"/>
            <a:t>магістерський комплексний тест (МКТ) </a:t>
          </a:r>
        </a:p>
        <a:p>
          <a:r>
            <a:rPr lang="uk-UA" b="0" i="0" dirty="0">
              <a:effectLst/>
              <a:latin typeface="Arial" panose="020B0604020202020204" pitchFamily="34" charset="0"/>
            </a:rPr>
            <a:t>для вступу за спеціальністю 081 «Право»</a:t>
          </a:r>
          <a:endParaRPr lang="uk-UA" dirty="0"/>
        </a:p>
      </dgm:t>
    </dgm:pt>
    <dgm:pt modelId="{5F057C02-5FE4-4436-8216-B15CDA7F4FB2}" type="parTrans" cxnId="{5E4CC807-B3D5-4C3B-9A11-C0D12925301A}">
      <dgm:prSet/>
      <dgm:spPr/>
      <dgm:t>
        <a:bodyPr/>
        <a:lstStyle/>
        <a:p>
          <a:endParaRPr lang="uk-UA"/>
        </a:p>
      </dgm:t>
    </dgm:pt>
    <dgm:pt modelId="{653A19A0-0CB2-487F-8D3D-3850FF567DB2}" type="sibTrans" cxnId="{5E4CC807-B3D5-4C3B-9A11-C0D12925301A}">
      <dgm:prSet/>
      <dgm:spPr/>
      <dgm:t>
        <a:bodyPr/>
        <a:lstStyle/>
        <a:p>
          <a:endParaRPr lang="uk-UA"/>
        </a:p>
      </dgm:t>
    </dgm:pt>
    <dgm:pt modelId="{A746C198-C436-41A3-8EE5-4F4D3888D8D7}">
      <dgm:prSet phldrT="[Текст]" custT="1"/>
      <dgm:spPr/>
      <dgm:t>
        <a:bodyPr/>
        <a:lstStyle/>
        <a:p>
          <a:r>
            <a:rPr lang="ru-RU" sz="3500" b="0" i="0" dirty="0">
              <a:effectLst/>
              <a:latin typeface="Arial" panose="020B0604020202020204" pitchFamily="34" charset="0"/>
            </a:rPr>
            <a:t>ІНОЗЕМНА МОВА </a:t>
          </a:r>
          <a:endParaRPr lang="uk-UA" sz="3500" dirty="0"/>
        </a:p>
      </dgm:t>
    </dgm:pt>
    <dgm:pt modelId="{796FBD2A-10E6-49A1-AA22-11887BE0A0BE}" type="parTrans" cxnId="{50E5EFD1-E647-4E5C-B557-4DC48E7F74CE}">
      <dgm:prSet/>
      <dgm:spPr/>
      <dgm:t>
        <a:bodyPr/>
        <a:lstStyle/>
        <a:p>
          <a:endParaRPr lang="uk-UA"/>
        </a:p>
      </dgm:t>
    </dgm:pt>
    <dgm:pt modelId="{22414830-1A74-4D8F-8825-4F15618C787A}" type="sibTrans" cxnId="{50E5EFD1-E647-4E5C-B557-4DC48E7F74CE}">
      <dgm:prSet/>
      <dgm:spPr/>
      <dgm:t>
        <a:bodyPr/>
        <a:lstStyle/>
        <a:p>
          <a:endParaRPr lang="uk-UA"/>
        </a:p>
      </dgm:t>
    </dgm:pt>
    <dgm:pt modelId="{8E4026BA-B6DF-4866-B548-C6DC52E639A1}">
      <dgm:prSet phldrT="[Текст]" custT="1"/>
      <dgm:spPr/>
      <dgm:t>
        <a:bodyPr/>
        <a:lstStyle/>
        <a:p>
          <a:r>
            <a:rPr lang="ru-RU" sz="3500" b="0" i="0" dirty="0">
              <a:effectLst/>
              <a:latin typeface="Arial" panose="020B0604020202020204" pitchFamily="34" charset="0"/>
            </a:rPr>
            <a:t>ПРАВО</a:t>
          </a:r>
          <a:endParaRPr lang="uk-UA" sz="3500" dirty="0"/>
        </a:p>
      </dgm:t>
    </dgm:pt>
    <dgm:pt modelId="{5585DCA5-B8C4-48A1-A9B5-30C8CE3724F6}" type="parTrans" cxnId="{9E8FCB13-C0D8-44D1-B4DE-D86819B2D862}">
      <dgm:prSet/>
      <dgm:spPr/>
      <dgm:t>
        <a:bodyPr/>
        <a:lstStyle/>
        <a:p>
          <a:endParaRPr lang="uk-UA"/>
        </a:p>
      </dgm:t>
    </dgm:pt>
    <dgm:pt modelId="{724A6875-95DE-4689-BC52-C9E2DEE0382B}" type="sibTrans" cxnId="{9E8FCB13-C0D8-44D1-B4DE-D86819B2D862}">
      <dgm:prSet/>
      <dgm:spPr/>
      <dgm:t>
        <a:bodyPr/>
        <a:lstStyle/>
        <a:p>
          <a:endParaRPr lang="uk-UA"/>
        </a:p>
      </dgm:t>
    </dgm:pt>
    <dgm:pt modelId="{4E386C48-3B82-44C9-9D9B-453D13F441BC}" type="pres">
      <dgm:prSet presAssocID="{08F4AB42-AD87-4348-B900-65E06F3212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D55A6B4-47A5-4DCD-A6FC-1762E5D9D581}" type="pres">
      <dgm:prSet presAssocID="{0D093406-0D42-4605-BEB4-FADF1CD565DC}" presName="hierRoot1" presStyleCnt="0"/>
      <dgm:spPr/>
    </dgm:pt>
    <dgm:pt modelId="{037D1395-4A34-4489-B113-622BAE9DE927}" type="pres">
      <dgm:prSet presAssocID="{0D093406-0D42-4605-BEB4-FADF1CD565DC}" presName="composite" presStyleCnt="0"/>
      <dgm:spPr/>
    </dgm:pt>
    <dgm:pt modelId="{5D0AFA1D-E686-4575-BC2C-6666844D8970}" type="pres">
      <dgm:prSet presAssocID="{0D093406-0D42-4605-BEB4-FADF1CD565DC}" presName="background" presStyleLbl="node0" presStyleIdx="0" presStyleCnt="1"/>
      <dgm:spPr/>
    </dgm:pt>
    <dgm:pt modelId="{8B8CC85F-410A-4531-ADCC-8B5A31F88C9D}" type="pres">
      <dgm:prSet presAssocID="{0D093406-0D42-4605-BEB4-FADF1CD565DC}" presName="text" presStyleLbl="fgAcc0" presStyleIdx="0" presStyleCnt="1" custScaleX="258419">
        <dgm:presLayoutVars>
          <dgm:chPref val="3"/>
        </dgm:presLayoutVars>
      </dgm:prSet>
      <dgm:spPr/>
    </dgm:pt>
    <dgm:pt modelId="{A9B5AD68-2067-4EC1-BFD5-DF6664A51059}" type="pres">
      <dgm:prSet presAssocID="{0D093406-0D42-4605-BEB4-FADF1CD565DC}" presName="hierChild2" presStyleCnt="0"/>
      <dgm:spPr/>
    </dgm:pt>
    <dgm:pt modelId="{632740D7-64E6-4CF6-82DE-ED5A047E9632}" type="pres">
      <dgm:prSet presAssocID="{796FBD2A-10E6-49A1-AA22-11887BE0A0BE}" presName="Name10" presStyleLbl="parChTrans1D2" presStyleIdx="0" presStyleCnt="2"/>
      <dgm:spPr/>
    </dgm:pt>
    <dgm:pt modelId="{0836A891-91A8-4B38-A28A-CB51A72BD3D1}" type="pres">
      <dgm:prSet presAssocID="{A746C198-C436-41A3-8EE5-4F4D3888D8D7}" presName="hierRoot2" presStyleCnt="0"/>
      <dgm:spPr/>
    </dgm:pt>
    <dgm:pt modelId="{B61188D3-E285-496B-8AC5-24C382B6F3B9}" type="pres">
      <dgm:prSet presAssocID="{A746C198-C436-41A3-8EE5-4F4D3888D8D7}" presName="composite2" presStyleCnt="0"/>
      <dgm:spPr/>
    </dgm:pt>
    <dgm:pt modelId="{29B9A83D-9301-4EA3-AB8A-D1300EE56EB9}" type="pres">
      <dgm:prSet presAssocID="{A746C198-C436-41A3-8EE5-4F4D3888D8D7}" presName="background2" presStyleLbl="node2" presStyleIdx="0" presStyleCnt="2"/>
      <dgm:spPr/>
    </dgm:pt>
    <dgm:pt modelId="{97D9F564-BF34-48A8-AA6C-29D1E404398F}" type="pres">
      <dgm:prSet presAssocID="{A746C198-C436-41A3-8EE5-4F4D3888D8D7}" presName="text2" presStyleLbl="fgAcc2" presStyleIdx="0" presStyleCnt="2" custScaleX="146972">
        <dgm:presLayoutVars>
          <dgm:chPref val="3"/>
        </dgm:presLayoutVars>
      </dgm:prSet>
      <dgm:spPr/>
    </dgm:pt>
    <dgm:pt modelId="{3A5CEF31-E7A6-4512-82D6-FD2C643E5D14}" type="pres">
      <dgm:prSet presAssocID="{A746C198-C436-41A3-8EE5-4F4D3888D8D7}" presName="hierChild3" presStyleCnt="0"/>
      <dgm:spPr/>
    </dgm:pt>
    <dgm:pt modelId="{395F7AA8-A2C0-4F09-AB8D-D2B0297FB5AC}" type="pres">
      <dgm:prSet presAssocID="{5585DCA5-B8C4-48A1-A9B5-30C8CE3724F6}" presName="Name10" presStyleLbl="parChTrans1D2" presStyleIdx="1" presStyleCnt="2"/>
      <dgm:spPr/>
    </dgm:pt>
    <dgm:pt modelId="{94924EC9-6627-4DBB-B5EE-F7F0FB91D837}" type="pres">
      <dgm:prSet presAssocID="{8E4026BA-B6DF-4866-B548-C6DC52E639A1}" presName="hierRoot2" presStyleCnt="0"/>
      <dgm:spPr/>
    </dgm:pt>
    <dgm:pt modelId="{E7FD178E-FF83-4D3F-89C7-1C5225B1ECA8}" type="pres">
      <dgm:prSet presAssocID="{8E4026BA-B6DF-4866-B548-C6DC52E639A1}" presName="composite2" presStyleCnt="0"/>
      <dgm:spPr/>
    </dgm:pt>
    <dgm:pt modelId="{DC5B47F1-0345-43AC-8BDF-22D63062F4CB}" type="pres">
      <dgm:prSet presAssocID="{8E4026BA-B6DF-4866-B548-C6DC52E639A1}" presName="background2" presStyleLbl="node2" presStyleIdx="1" presStyleCnt="2"/>
      <dgm:spPr/>
    </dgm:pt>
    <dgm:pt modelId="{52D61BCE-39E7-424F-9983-5080BB2780D1}" type="pres">
      <dgm:prSet presAssocID="{8E4026BA-B6DF-4866-B548-C6DC52E639A1}" presName="text2" presStyleLbl="fgAcc2" presStyleIdx="1" presStyleCnt="2" custScaleX="142161">
        <dgm:presLayoutVars>
          <dgm:chPref val="3"/>
        </dgm:presLayoutVars>
      </dgm:prSet>
      <dgm:spPr/>
    </dgm:pt>
    <dgm:pt modelId="{360B2BCE-DE85-4D5A-8BFF-554A1C720F52}" type="pres">
      <dgm:prSet presAssocID="{8E4026BA-B6DF-4866-B548-C6DC52E639A1}" presName="hierChild3" presStyleCnt="0"/>
      <dgm:spPr/>
    </dgm:pt>
  </dgm:ptLst>
  <dgm:cxnLst>
    <dgm:cxn modelId="{FEF09805-1FF5-437C-A640-F114F35DBD79}" type="presOf" srcId="{08F4AB42-AD87-4348-B900-65E06F321214}" destId="{4E386C48-3B82-44C9-9D9B-453D13F441BC}" srcOrd="0" destOrd="0" presId="urn:microsoft.com/office/officeart/2005/8/layout/hierarchy1"/>
    <dgm:cxn modelId="{5E4CC807-B3D5-4C3B-9A11-C0D12925301A}" srcId="{08F4AB42-AD87-4348-B900-65E06F321214}" destId="{0D093406-0D42-4605-BEB4-FADF1CD565DC}" srcOrd="0" destOrd="0" parTransId="{5F057C02-5FE4-4436-8216-B15CDA7F4FB2}" sibTransId="{653A19A0-0CB2-487F-8D3D-3850FF567DB2}"/>
    <dgm:cxn modelId="{9E8FCB13-C0D8-44D1-B4DE-D86819B2D862}" srcId="{0D093406-0D42-4605-BEB4-FADF1CD565DC}" destId="{8E4026BA-B6DF-4866-B548-C6DC52E639A1}" srcOrd="1" destOrd="0" parTransId="{5585DCA5-B8C4-48A1-A9B5-30C8CE3724F6}" sibTransId="{724A6875-95DE-4689-BC52-C9E2DEE0382B}"/>
    <dgm:cxn modelId="{61B6D978-2710-4251-BCE8-B94FA71A08B1}" type="presOf" srcId="{796FBD2A-10E6-49A1-AA22-11887BE0A0BE}" destId="{632740D7-64E6-4CF6-82DE-ED5A047E9632}" srcOrd="0" destOrd="0" presId="urn:microsoft.com/office/officeart/2005/8/layout/hierarchy1"/>
    <dgm:cxn modelId="{8C13A67F-12F3-4B19-AD7E-C0D6FA2BC410}" type="presOf" srcId="{8E4026BA-B6DF-4866-B548-C6DC52E639A1}" destId="{52D61BCE-39E7-424F-9983-5080BB2780D1}" srcOrd="0" destOrd="0" presId="urn:microsoft.com/office/officeart/2005/8/layout/hierarchy1"/>
    <dgm:cxn modelId="{50E5EFD1-E647-4E5C-B557-4DC48E7F74CE}" srcId="{0D093406-0D42-4605-BEB4-FADF1CD565DC}" destId="{A746C198-C436-41A3-8EE5-4F4D3888D8D7}" srcOrd="0" destOrd="0" parTransId="{796FBD2A-10E6-49A1-AA22-11887BE0A0BE}" sibTransId="{22414830-1A74-4D8F-8825-4F15618C787A}"/>
    <dgm:cxn modelId="{F8C632E7-11E0-42D8-A130-FAFAB96D7F0F}" type="presOf" srcId="{5585DCA5-B8C4-48A1-A9B5-30C8CE3724F6}" destId="{395F7AA8-A2C0-4F09-AB8D-D2B0297FB5AC}" srcOrd="0" destOrd="0" presId="urn:microsoft.com/office/officeart/2005/8/layout/hierarchy1"/>
    <dgm:cxn modelId="{56BF44E7-152D-45EF-AC07-7DD9E2283911}" type="presOf" srcId="{0D093406-0D42-4605-BEB4-FADF1CD565DC}" destId="{8B8CC85F-410A-4531-ADCC-8B5A31F88C9D}" srcOrd="0" destOrd="0" presId="urn:microsoft.com/office/officeart/2005/8/layout/hierarchy1"/>
    <dgm:cxn modelId="{573E9CFA-C6D6-4378-AD73-832FFC289352}" type="presOf" srcId="{A746C198-C436-41A3-8EE5-4F4D3888D8D7}" destId="{97D9F564-BF34-48A8-AA6C-29D1E404398F}" srcOrd="0" destOrd="0" presId="urn:microsoft.com/office/officeart/2005/8/layout/hierarchy1"/>
    <dgm:cxn modelId="{53FFDF3D-0F47-4345-937F-65AC56052E25}" type="presParOf" srcId="{4E386C48-3B82-44C9-9D9B-453D13F441BC}" destId="{DD55A6B4-47A5-4DCD-A6FC-1762E5D9D581}" srcOrd="0" destOrd="0" presId="urn:microsoft.com/office/officeart/2005/8/layout/hierarchy1"/>
    <dgm:cxn modelId="{F2BB2C4B-F64E-49BC-BC65-7E79A054B808}" type="presParOf" srcId="{DD55A6B4-47A5-4DCD-A6FC-1762E5D9D581}" destId="{037D1395-4A34-4489-B113-622BAE9DE927}" srcOrd="0" destOrd="0" presId="urn:microsoft.com/office/officeart/2005/8/layout/hierarchy1"/>
    <dgm:cxn modelId="{E624EE34-AC71-4D76-BE12-7B584B46DBE4}" type="presParOf" srcId="{037D1395-4A34-4489-B113-622BAE9DE927}" destId="{5D0AFA1D-E686-4575-BC2C-6666844D8970}" srcOrd="0" destOrd="0" presId="urn:microsoft.com/office/officeart/2005/8/layout/hierarchy1"/>
    <dgm:cxn modelId="{5F042418-6812-4FC8-9350-D67E1E7FA746}" type="presParOf" srcId="{037D1395-4A34-4489-B113-622BAE9DE927}" destId="{8B8CC85F-410A-4531-ADCC-8B5A31F88C9D}" srcOrd="1" destOrd="0" presId="urn:microsoft.com/office/officeart/2005/8/layout/hierarchy1"/>
    <dgm:cxn modelId="{97AFAE12-616E-4B81-A0A7-6F27012DCD2E}" type="presParOf" srcId="{DD55A6B4-47A5-4DCD-A6FC-1762E5D9D581}" destId="{A9B5AD68-2067-4EC1-BFD5-DF6664A51059}" srcOrd="1" destOrd="0" presId="urn:microsoft.com/office/officeart/2005/8/layout/hierarchy1"/>
    <dgm:cxn modelId="{B053648E-0682-4000-BA92-14664678C0B4}" type="presParOf" srcId="{A9B5AD68-2067-4EC1-BFD5-DF6664A51059}" destId="{632740D7-64E6-4CF6-82DE-ED5A047E9632}" srcOrd="0" destOrd="0" presId="urn:microsoft.com/office/officeart/2005/8/layout/hierarchy1"/>
    <dgm:cxn modelId="{C271CA4E-8B49-4269-8279-48E616E4C3FD}" type="presParOf" srcId="{A9B5AD68-2067-4EC1-BFD5-DF6664A51059}" destId="{0836A891-91A8-4B38-A28A-CB51A72BD3D1}" srcOrd="1" destOrd="0" presId="urn:microsoft.com/office/officeart/2005/8/layout/hierarchy1"/>
    <dgm:cxn modelId="{7F38AB02-BCF2-45D5-AAAD-7DA2EA42B1B6}" type="presParOf" srcId="{0836A891-91A8-4B38-A28A-CB51A72BD3D1}" destId="{B61188D3-E285-496B-8AC5-24C382B6F3B9}" srcOrd="0" destOrd="0" presId="urn:microsoft.com/office/officeart/2005/8/layout/hierarchy1"/>
    <dgm:cxn modelId="{964553C9-F46B-4A3F-A4A9-7CEC2B516BE9}" type="presParOf" srcId="{B61188D3-E285-496B-8AC5-24C382B6F3B9}" destId="{29B9A83D-9301-4EA3-AB8A-D1300EE56EB9}" srcOrd="0" destOrd="0" presId="urn:microsoft.com/office/officeart/2005/8/layout/hierarchy1"/>
    <dgm:cxn modelId="{05DD6FF7-CE4A-4030-80C8-7203F57128AE}" type="presParOf" srcId="{B61188D3-E285-496B-8AC5-24C382B6F3B9}" destId="{97D9F564-BF34-48A8-AA6C-29D1E404398F}" srcOrd="1" destOrd="0" presId="urn:microsoft.com/office/officeart/2005/8/layout/hierarchy1"/>
    <dgm:cxn modelId="{148D976B-1D30-4A93-9E28-4B40708E8D46}" type="presParOf" srcId="{0836A891-91A8-4B38-A28A-CB51A72BD3D1}" destId="{3A5CEF31-E7A6-4512-82D6-FD2C643E5D14}" srcOrd="1" destOrd="0" presId="urn:microsoft.com/office/officeart/2005/8/layout/hierarchy1"/>
    <dgm:cxn modelId="{6ADCAFE8-60C7-4B62-8CC1-0827AE96EE3E}" type="presParOf" srcId="{A9B5AD68-2067-4EC1-BFD5-DF6664A51059}" destId="{395F7AA8-A2C0-4F09-AB8D-D2B0297FB5AC}" srcOrd="2" destOrd="0" presId="urn:microsoft.com/office/officeart/2005/8/layout/hierarchy1"/>
    <dgm:cxn modelId="{C2096989-1382-4DC9-8432-02B92F634172}" type="presParOf" srcId="{A9B5AD68-2067-4EC1-BFD5-DF6664A51059}" destId="{94924EC9-6627-4DBB-B5EE-F7F0FB91D837}" srcOrd="3" destOrd="0" presId="urn:microsoft.com/office/officeart/2005/8/layout/hierarchy1"/>
    <dgm:cxn modelId="{6A6358B8-0317-4CA6-B820-24F6F029F209}" type="presParOf" srcId="{94924EC9-6627-4DBB-B5EE-F7F0FB91D837}" destId="{E7FD178E-FF83-4D3F-89C7-1C5225B1ECA8}" srcOrd="0" destOrd="0" presId="urn:microsoft.com/office/officeart/2005/8/layout/hierarchy1"/>
    <dgm:cxn modelId="{FC117D23-1B48-4B72-BAA8-EAE536C2E3D0}" type="presParOf" srcId="{E7FD178E-FF83-4D3F-89C7-1C5225B1ECA8}" destId="{DC5B47F1-0345-43AC-8BDF-22D63062F4CB}" srcOrd="0" destOrd="0" presId="urn:microsoft.com/office/officeart/2005/8/layout/hierarchy1"/>
    <dgm:cxn modelId="{24C347A9-86FD-469F-A7E6-8F6581A9A30A}" type="presParOf" srcId="{E7FD178E-FF83-4D3F-89C7-1C5225B1ECA8}" destId="{52D61BCE-39E7-424F-9983-5080BB2780D1}" srcOrd="1" destOrd="0" presId="urn:microsoft.com/office/officeart/2005/8/layout/hierarchy1"/>
    <dgm:cxn modelId="{D4544C71-B8CE-4A35-AC4B-19BB6546D144}" type="presParOf" srcId="{94924EC9-6627-4DBB-B5EE-F7F0FB91D837}" destId="{360B2BCE-DE85-4D5A-8BFF-554A1C720F5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8240CB-8A91-46BE-9396-9992C43CD09C}" type="doc">
      <dgm:prSet loTypeId="urn:microsoft.com/office/officeart/2005/8/layout/hierarchy4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23655043-C622-4FAB-AD89-4E72908FE25C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uk-UA" sz="3500" b="1" i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Блок МКТ </a:t>
          </a:r>
        </a:p>
        <a:p>
          <a:pPr>
            <a:spcAft>
              <a:spcPts val="1500"/>
            </a:spcAft>
          </a:pPr>
          <a:r>
            <a:rPr lang="uk-UA" sz="3500" b="1" i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 іноземної мови</a:t>
          </a:r>
          <a:endParaRPr lang="uk-UA" sz="3500" b="1" dirty="0">
            <a:solidFill>
              <a:schemeClr val="accent4"/>
            </a:solidFill>
          </a:endParaRPr>
        </a:p>
      </dgm:t>
    </dgm:pt>
    <dgm:pt modelId="{AD6FFE29-EF07-4B72-8365-E4EAA6E42EA0}" type="parTrans" cxnId="{4CD575CC-0CB1-4258-A511-54C9BB50B982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200C64D8-3ED8-4830-8776-9F995734C01E}" type="sibTrans" cxnId="{4CD575CC-0CB1-4258-A511-54C9BB50B982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E1A95136-655C-4B54-A4EB-914558D0D97B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200" b="0" i="0" noProof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Завдання</a:t>
          </a:r>
        </a:p>
        <a:p>
          <a:pPr>
            <a:spcAft>
              <a:spcPct val="35000"/>
            </a:spcAft>
          </a:pPr>
          <a:r>
            <a:rPr lang="uk-UA" sz="2200" b="0" i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на встановлення відповідності (6)</a:t>
          </a:r>
          <a:endParaRPr lang="uk-UA" sz="2200" dirty="0">
            <a:solidFill>
              <a:schemeClr val="accent4"/>
            </a:solidFill>
          </a:endParaRPr>
        </a:p>
      </dgm:t>
    </dgm:pt>
    <dgm:pt modelId="{B7929404-790A-4F2B-801B-C279FCC3D123}" type="parTrans" cxnId="{B399DC96-550E-4C5F-A1B8-36EE1B56379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7B0BB57C-C6F3-4651-8413-145B6CA50E63}" type="sibTrans" cxnId="{B399DC96-550E-4C5F-A1B8-36EE1B56379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1B7EFFD8-38F4-45A0-AB47-1C91CEF8DA12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200" b="0" i="0" noProof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Завдання</a:t>
          </a:r>
        </a:p>
        <a:p>
          <a:pPr>
            <a:spcAft>
              <a:spcPct val="35000"/>
            </a:spcAft>
          </a:pPr>
          <a:r>
            <a:rPr lang="uk-UA" sz="2200" b="0" i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на заповнення пропусків у тексті (19)</a:t>
          </a:r>
          <a:endParaRPr lang="uk-UA" sz="2200" dirty="0">
            <a:solidFill>
              <a:schemeClr val="accent4"/>
            </a:solidFill>
          </a:endParaRPr>
        </a:p>
      </dgm:t>
    </dgm:pt>
    <dgm:pt modelId="{92DC99BA-AD0E-499F-AFD7-FD8F058C7C75}" type="parTrans" cxnId="{FD14169A-5CF6-413A-938B-DFF9E463E7F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BBE05F2D-A2D8-4B8C-956C-5B86AB0AEB71}" type="sibTrans" cxnId="{FD14169A-5CF6-413A-938B-DFF9E463E7F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B38D6945-8F13-4426-913C-BC60A966903E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uk-UA" sz="2200" b="0" i="0" noProof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Завдання</a:t>
          </a:r>
        </a:p>
        <a:p>
          <a:pPr>
            <a:spcAft>
              <a:spcPct val="35000"/>
            </a:spcAft>
          </a:pPr>
          <a:r>
            <a:rPr lang="uk-UA" sz="2200" b="0" i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 вибором однієї правильної відповіді (5)</a:t>
          </a:r>
          <a:endParaRPr lang="uk-UA" sz="2200" dirty="0">
            <a:solidFill>
              <a:schemeClr val="accent4"/>
            </a:solidFill>
          </a:endParaRPr>
        </a:p>
      </dgm:t>
    </dgm:pt>
    <dgm:pt modelId="{38BE9C5F-5F68-4DCB-8C20-A7B5DB4B51AE}" type="parTrans" cxnId="{67929FF3-69BE-4830-8A59-AAE8C5E71434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EDA406BE-C0CE-41DF-8CA1-B76C3BCDAD04}" type="sibTrans" cxnId="{67929FF3-69BE-4830-8A59-AAE8C5E71434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E45D4D92-23C4-4591-BAF2-FF24F97A56DB}" type="pres">
      <dgm:prSet presAssocID="{118240CB-8A91-46BE-9396-9992C43CD0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D08464-B56C-45DE-B791-CABC044750FA}" type="pres">
      <dgm:prSet presAssocID="{23655043-C622-4FAB-AD89-4E72908FE25C}" presName="vertOne" presStyleCnt="0"/>
      <dgm:spPr/>
    </dgm:pt>
    <dgm:pt modelId="{5B11EE67-C0CC-48E7-9A0A-C9977DDF681A}" type="pres">
      <dgm:prSet presAssocID="{23655043-C622-4FAB-AD89-4E72908FE25C}" presName="txOne" presStyleLbl="node0" presStyleIdx="0" presStyleCnt="1" custScaleY="106363" custLinFactNeighborX="-28240" custLinFactNeighborY="24495">
        <dgm:presLayoutVars>
          <dgm:chPref val="3"/>
        </dgm:presLayoutVars>
      </dgm:prSet>
      <dgm:spPr/>
    </dgm:pt>
    <dgm:pt modelId="{214F9128-A87C-4F8A-9C75-BE192B5F86CF}" type="pres">
      <dgm:prSet presAssocID="{23655043-C622-4FAB-AD89-4E72908FE25C}" presName="parTransOne" presStyleCnt="0"/>
      <dgm:spPr/>
    </dgm:pt>
    <dgm:pt modelId="{6D2544ED-15C5-4FE8-865E-71067039789C}" type="pres">
      <dgm:prSet presAssocID="{23655043-C622-4FAB-AD89-4E72908FE25C}" presName="horzOne" presStyleCnt="0"/>
      <dgm:spPr/>
    </dgm:pt>
    <dgm:pt modelId="{F33A6963-4BF1-4D88-91FE-60BC9D2C4A2A}" type="pres">
      <dgm:prSet presAssocID="{E1A95136-655C-4B54-A4EB-914558D0D97B}" presName="vertTwo" presStyleCnt="0"/>
      <dgm:spPr/>
    </dgm:pt>
    <dgm:pt modelId="{EFD2F12B-D724-4B34-8332-D4C1C0D831FA}" type="pres">
      <dgm:prSet presAssocID="{E1A95136-655C-4B54-A4EB-914558D0D97B}" presName="txTwo" presStyleLbl="node2" presStyleIdx="0" presStyleCnt="2" custFlipHor="1" custScaleX="30854" custLinFactY="1100" custLinFactNeighborX="-16223" custLinFactNeighborY="100000">
        <dgm:presLayoutVars>
          <dgm:chPref val="3"/>
        </dgm:presLayoutVars>
      </dgm:prSet>
      <dgm:spPr/>
    </dgm:pt>
    <dgm:pt modelId="{6A9EC222-1BA2-4AE4-B3D8-8F1044EA66B3}" type="pres">
      <dgm:prSet presAssocID="{E1A95136-655C-4B54-A4EB-914558D0D97B}" presName="parTransTwo" presStyleCnt="0"/>
      <dgm:spPr/>
    </dgm:pt>
    <dgm:pt modelId="{D8657DC8-7849-478E-A134-2E84BF2D816E}" type="pres">
      <dgm:prSet presAssocID="{E1A95136-655C-4B54-A4EB-914558D0D97B}" presName="horzTwo" presStyleCnt="0"/>
      <dgm:spPr/>
    </dgm:pt>
    <dgm:pt modelId="{33EC00CF-03F0-4F89-BF0C-F6E08A953850}" type="pres">
      <dgm:prSet presAssocID="{1B7EFFD8-38F4-45A0-AB47-1C91CEF8DA12}" presName="vertThree" presStyleCnt="0"/>
      <dgm:spPr/>
    </dgm:pt>
    <dgm:pt modelId="{EBB7A8A8-ED1F-4A41-85E9-7F4812BFEAFC}" type="pres">
      <dgm:prSet presAssocID="{1B7EFFD8-38F4-45A0-AB47-1C91CEF8DA12}" presName="txThree" presStyleLbl="node3" presStyleIdx="0" presStyleCnt="1" custScaleX="30000" custLinFactNeighborX="19844" custLinFactNeighborY="-96291">
        <dgm:presLayoutVars>
          <dgm:chPref val="3"/>
        </dgm:presLayoutVars>
      </dgm:prSet>
      <dgm:spPr/>
    </dgm:pt>
    <dgm:pt modelId="{2B3DC7BA-323E-4C56-A829-B731A8DF0099}" type="pres">
      <dgm:prSet presAssocID="{1B7EFFD8-38F4-45A0-AB47-1C91CEF8DA12}" presName="horzThree" presStyleCnt="0"/>
      <dgm:spPr/>
    </dgm:pt>
    <dgm:pt modelId="{436AC056-AE01-4D77-A510-9B0C5DB3C774}" type="pres">
      <dgm:prSet presAssocID="{7B0BB57C-C6F3-4651-8413-145B6CA50E63}" presName="sibSpaceTwo" presStyleCnt="0"/>
      <dgm:spPr/>
    </dgm:pt>
    <dgm:pt modelId="{8C68D641-7BBE-4B6E-BDFE-37C5BE8D88BF}" type="pres">
      <dgm:prSet presAssocID="{B38D6945-8F13-4426-913C-BC60A966903E}" presName="vertTwo" presStyleCnt="0"/>
      <dgm:spPr/>
    </dgm:pt>
    <dgm:pt modelId="{9D3A63EF-760A-492F-892A-BF7AF16F1178}" type="pres">
      <dgm:prSet presAssocID="{B38D6945-8F13-4426-913C-BC60A966903E}" presName="txTwo" presStyleLbl="node2" presStyleIdx="1" presStyleCnt="2" custScaleX="31288" custLinFactNeighborX="13344" custLinFactNeighborY="12441">
        <dgm:presLayoutVars>
          <dgm:chPref val="3"/>
        </dgm:presLayoutVars>
      </dgm:prSet>
      <dgm:spPr/>
    </dgm:pt>
    <dgm:pt modelId="{AD39E383-7ADE-453F-B940-422C166BA57A}" type="pres">
      <dgm:prSet presAssocID="{B38D6945-8F13-4426-913C-BC60A966903E}" presName="horzTwo" presStyleCnt="0"/>
      <dgm:spPr/>
    </dgm:pt>
  </dgm:ptLst>
  <dgm:cxnLst>
    <dgm:cxn modelId="{379C9A5C-36D8-403E-8215-38E9FE855AAE}" type="presOf" srcId="{E1A95136-655C-4B54-A4EB-914558D0D97B}" destId="{EFD2F12B-D724-4B34-8332-D4C1C0D831FA}" srcOrd="0" destOrd="0" presId="urn:microsoft.com/office/officeart/2005/8/layout/hierarchy4"/>
    <dgm:cxn modelId="{9D4E2A67-5DD0-4E5E-B0A0-471D0BCA182C}" type="presOf" srcId="{118240CB-8A91-46BE-9396-9992C43CD09C}" destId="{E45D4D92-23C4-4591-BAF2-FF24F97A56DB}" srcOrd="0" destOrd="0" presId="urn:microsoft.com/office/officeart/2005/8/layout/hierarchy4"/>
    <dgm:cxn modelId="{B399DC96-550E-4C5F-A1B8-36EE1B56379C}" srcId="{23655043-C622-4FAB-AD89-4E72908FE25C}" destId="{E1A95136-655C-4B54-A4EB-914558D0D97B}" srcOrd="0" destOrd="0" parTransId="{B7929404-790A-4F2B-801B-C279FCC3D123}" sibTransId="{7B0BB57C-C6F3-4651-8413-145B6CA50E63}"/>
    <dgm:cxn modelId="{FD14169A-5CF6-413A-938B-DFF9E463E7FC}" srcId="{E1A95136-655C-4B54-A4EB-914558D0D97B}" destId="{1B7EFFD8-38F4-45A0-AB47-1C91CEF8DA12}" srcOrd="0" destOrd="0" parTransId="{92DC99BA-AD0E-499F-AFD7-FD8F058C7C75}" sibTransId="{BBE05F2D-A2D8-4B8C-956C-5B86AB0AEB71}"/>
    <dgm:cxn modelId="{8E3C0DA1-F4EF-4EEE-8AA5-EA573E0519DC}" type="presOf" srcId="{23655043-C622-4FAB-AD89-4E72908FE25C}" destId="{5B11EE67-C0CC-48E7-9A0A-C9977DDF681A}" srcOrd="0" destOrd="0" presId="urn:microsoft.com/office/officeart/2005/8/layout/hierarchy4"/>
    <dgm:cxn modelId="{B3828BB2-857B-4183-83C1-AE3E5AAC2440}" type="presOf" srcId="{1B7EFFD8-38F4-45A0-AB47-1C91CEF8DA12}" destId="{EBB7A8A8-ED1F-4A41-85E9-7F4812BFEAFC}" srcOrd="0" destOrd="0" presId="urn:microsoft.com/office/officeart/2005/8/layout/hierarchy4"/>
    <dgm:cxn modelId="{4CD575CC-0CB1-4258-A511-54C9BB50B982}" srcId="{118240CB-8A91-46BE-9396-9992C43CD09C}" destId="{23655043-C622-4FAB-AD89-4E72908FE25C}" srcOrd="0" destOrd="0" parTransId="{AD6FFE29-EF07-4B72-8365-E4EAA6E42EA0}" sibTransId="{200C64D8-3ED8-4830-8776-9F995734C01E}"/>
    <dgm:cxn modelId="{BA445DE5-F394-475D-AF7A-ACE6897A8D3F}" type="presOf" srcId="{B38D6945-8F13-4426-913C-BC60A966903E}" destId="{9D3A63EF-760A-492F-892A-BF7AF16F1178}" srcOrd="0" destOrd="0" presId="urn:microsoft.com/office/officeart/2005/8/layout/hierarchy4"/>
    <dgm:cxn modelId="{67929FF3-69BE-4830-8A59-AAE8C5E71434}" srcId="{23655043-C622-4FAB-AD89-4E72908FE25C}" destId="{B38D6945-8F13-4426-913C-BC60A966903E}" srcOrd="1" destOrd="0" parTransId="{38BE9C5F-5F68-4DCB-8C20-A7B5DB4B51AE}" sibTransId="{EDA406BE-C0CE-41DF-8CA1-B76C3BCDAD04}"/>
    <dgm:cxn modelId="{00EABD40-2222-4FC3-A881-E476FEE45F55}" type="presParOf" srcId="{E45D4D92-23C4-4591-BAF2-FF24F97A56DB}" destId="{C4D08464-B56C-45DE-B791-CABC044750FA}" srcOrd="0" destOrd="0" presId="urn:microsoft.com/office/officeart/2005/8/layout/hierarchy4"/>
    <dgm:cxn modelId="{944CE718-0445-43A1-94E9-0301D9C33553}" type="presParOf" srcId="{C4D08464-B56C-45DE-B791-CABC044750FA}" destId="{5B11EE67-C0CC-48E7-9A0A-C9977DDF681A}" srcOrd="0" destOrd="0" presId="urn:microsoft.com/office/officeart/2005/8/layout/hierarchy4"/>
    <dgm:cxn modelId="{6BDA7218-5DB8-420D-B46F-3E8DDC6956FE}" type="presParOf" srcId="{C4D08464-B56C-45DE-B791-CABC044750FA}" destId="{214F9128-A87C-4F8A-9C75-BE192B5F86CF}" srcOrd="1" destOrd="0" presId="urn:microsoft.com/office/officeart/2005/8/layout/hierarchy4"/>
    <dgm:cxn modelId="{A210EFB8-6A0C-4A72-8FE6-D2E4232E5745}" type="presParOf" srcId="{C4D08464-B56C-45DE-B791-CABC044750FA}" destId="{6D2544ED-15C5-4FE8-865E-71067039789C}" srcOrd="2" destOrd="0" presId="urn:microsoft.com/office/officeart/2005/8/layout/hierarchy4"/>
    <dgm:cxn modelId="{9BEA5370-0EF3-4E89-B2A9-14CD368A3194}" type="presParOf" srcId="{6D2544ED-15C5-4FE8-865E-71067039789C}" destId="{F33A6963-4BF1-4D88-91FE-60BC9D2C4A2A}" srcOrd="0" destOrd="0" presId="urn:microsoft.com/office/officeart/2005/8/layout/hierarchy4"/>
    <dgm:cxn modelId="{3EE3C478-67DF-4F98-943D-899419BBA398}" type="presParOf" srcId="{F33A6963-4BF1-4D88-91FE-60BC9D2C4A2A}" destId="{EFD2F12B-D724-4B34-8332-D4C1C0D831FA}" srcOrd="0" destOrd="0" presId="urn:microsoft.com/office/officeart/2005/8/layout/hierarchy4"/>
    <dgm:cxn modelId="{7620BF08-ABFE-4835-AB26-85B76AB95ADC}" type="presParOf" srcId="{F33A6963-4BF1-4D88-91FE-60BC9D2C4A2A}" destId="{6A9EC222-1BA2-4AE4-B3D8-8F1044EA66B3}" srcOrd="1" destOrd="0" presId="urn:microsoft.com/office/officeart/2005/8/layout/hierarchy4"/>
    <dgm:cxn modelId="{519D7E1A-A473-4120-B538-B3E32A784DBE}" type="presParOf" srcId="{F33A6963-4BF1-4D88-91FE-60BC9D2C4A2A}" destId="{D8657DC8-7849-478E-A134-2E84BF2D816E}" srcOrd="2" destOrd="0" presId="urn:microsoft.com/office/officeart/2005/8/layout/hierarchy4"/>
    <dgm:cxn modelId="{5360919D-20DD-4381-A420-84F90890C193}" type="presParOf" srcId="{D8657DC8-7849-478E-A134-2E84BF2D816E}" destId="{33EC00CF-03F0-4F89-BF0C-F6E08A953850}" srcOrd="0" destOrd="0" presId="urn:microsoft.com/office/officeart/2005/8/layout/hierarchy4"/>
    <dgm:cxn modelId="{005F77B4-2D42-429E-A124-4F3CCC63AB8C}" type="presParOf" srcId="{33EC00CF-03F0-4F89-BF0C-F6E08A953850}" destId="{EBB7A8A8-ED1F-4A41-85E9-7F4812BFEAFC}" srcOrd="0" destOrd="0" presId="urn:microsoft.com/office/officeart/2005/8/layout/hierarchy4"/>
    <dgm:cxn modelId="{256B9CEA-0FF6-45F9-AA6C-5EE5C2CC3881}" type="presParOf" srcId="{33EC00CF-03F0-4F89-BF0C-F6E08A953850}" destId="{2B3DC7BA-323E-4C56-A829-B731A8DF0099}" srcOrd="1" destOrd="0" presId="urn:microsoft.com/office/officeart/2005/8/layout/hierarchy4"/>
    <dgm:cxn modelId="{87CC4D5C-39A3-45A9-9BE1-AD6FB681AB2F}" type="presParOf" srcId="{6D2544ED-15C5-4FE8-865E-71067039789C}" destId="{436AC056-AE01-4D77-A510-9B0C5DB3C774}" srcOrd="1" destOrd="0" presId="urn:microsoft.com/office/officeart/2005/8/layout/hierarchy4"/>
    <dgm:cxn modelId="{B687F3E4-9606-4481-BD17-91CD47DF2D16}" type="presParOf" srcId="{6D2544ED-15C5-4FE8-865E-71067039789C}" destId="{8C68D641-7BBE-4B6E-BDFE-37C5BE8D88BF}" srcOrd="2" destOrd="0" presId="urn:microsoft.com/office/officeart/2005/8/layout/hierarchy4"/>
    <dgm:cxn modelId="{54726E5F-9097-4B7B-B495-147B7863EBCC}" type="presParOf" srcId="{8C68D641-7BBE-4B6E-BDFE-37C5BE8D88BF}" destId="{9D3A63EF-760A-492F-892A-BF7AF16F1178}" srcOrd="0" destOrd="0" presId="urn:microsoft.com/office/officeart/2005/8/layout/hierarchy4"/>
    <dgm:cxn modelId="{662F9007-4BEC-4AC1-BC78-995BFA832F6A}" type="presParOf" srcId="{8C68D641-7BBE-4B6E-BDFE-37C5BE8D88BF}" destId="{AD39E383-7ADE-453F-B940-422C166BA57A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740828-E519-43A6-A4F5-7E4E3196363C}" type="doc">
      <dgm:prSet loTypeId="urn:microsoft.com/office/officeart/2005/8/layout/chevron1" loCatId="process" qsTypeId="urn:microsoft.com/office/officeart/2005/8/quickstyle/3d2" qsCatId="3D" csTypeId="urn:microsoft.com/office/officeart/2005/8/colors/accent0_3" csCatId="mainScheme" phldr="1"/>
      <dgm:spPr/>
    </dgm:pt>
    <dgm:pt modelId="{12687E9B-C768-46A5-9C3C-DB50C63EC831}">
      <dgm:prSet phldrT="[Текст]"/>
      <dgm:spPr/>
      <dgm:t>
        <a:bodyPr/>
        <a:lstStyle/>
        <a:p>
          <a:r>
            <a:rPr lang="uk-UA" dirty="0"/>
            <a:t>30 завдань</a:t>
          </a:r>
        </a:p>
      </dgm:t>
    </dgm:pt>
    <dgm:pt modelId="{17F83ED9-F4F9-41DB-B98E-72E56B92E3EB}" type="parTrans" cxnId="{7F0820E1-E1A1-4444-B9DB-59D83AF6A127}">
      <dgm:prSet/>
      <dgm:spPr/>
      <dgm:t>
        <a:bodyPr/>
        <a:lstStyle/>
        <a:p>
          <a:endParaRPr lang="uk-UA"/>
        </a:p>
      </dgm:t>
    </dgm:pt>
    <dgm:pt modelId="{A0E2A7BC-16E8-44D1-B379-1CA3D8188B1E}" type="sibTrans" cxnId="{7F0820E1-E1A1-4444-B9DB-59D83AF6A127}">
      <dgm:prSet/>
      <dgm:spPr/>
      <dgm:t>
        <a:bodyPr/>
        <a:lstStyle/>
        <a:p>
          <a:endParaRPr lang="uk-UA"/>
        </a:p>
      </dgm:t>
    </dgm:pt>
    <dgm:pt modelId="{5F6FD012-ABC2-4FF3-A69A-3EAABE827920}">
      <dgm:prSet phldrT="[Текст]"/>
      <dgm:spPr/>
      <dgm:t>
        <a:bodyPr/>
        <a:lstStyle/>
        <a:p>
          <a:r>
            <a:rPr lang="uk-UA" dirty="0"/>
            <a:t>30 балів</a:t>
          </a:r>
        </a:p>
      </dgm:t>
    </dgm:pt>
    <dgm:pt modelId="{66F07436-4AE0-4A6A-ACFE-F3422ADFF6B2}" type="parTrans" cxnId="{B53A42AC-F53A-4425-BEB3-E668AE289E23}">
      <dgm:prSet/>
      <dgm:spPr/>
      <dgm:t>
        <a:bodyPr/>
        <a:lstStyle/>
        <a:p>
          <a:endParaRPr lang="uk-UA"/>
        </a:p>
      </dgm:t>
    </dgm:pt>
    <dgm:pt modelId="{54EE522F-553C-4969-8715-92C94B96CA75}" type="sibTrans" cxnId="{B53A42AC-F53A-4425-BEB3-E668AE289E23}">
      <dgm:prSet/>
      <dgm:spPr/>
      <dgm:t>
        <a:bodyPr/>
        <a:lstStyle/>
        <a:p>
          <a:endParaRPr lang="uk-UA"/>
        </a:p>
      </dgm:t>
    </dgm:pt>
    <dgm:pt modelId="{A5BDA4FA-D9A1-44EB-B0F3-27A6D69E2CEC}">
      <dgm:prSet phldrT="[Текст]"/>
      <dgm:spPr/>
      <dgm:t>
        <a:bodyPr/>
        <a:lstStyle/>
        <a:p>
          <a:r>
            <a:rPr lang="uk-UA" dirty="0"/>
            <a:t>120 хвилин</a:t>
          </a:r>
        </a:p>
        <a:p>
          <a:r>
            <a:rPr lang="uk-UA" dirty="0"/>
            <a:t>(два блоки)</a:t>
          </a:r>
        </a:p>
      </dgm:t>
    </dgm:pt>
    <dgm:pt modelId="{B8558062-A0EC-4207-8727-2017A1443744}" type="parTrans" cxnId="{C4CA6D89-4BC4-4C34-8417-B184F160DACF}">
      <dgm:prSet/>
      <dgm:spPr/>
      <dgm:t>
        <a:bodyPr/>
        <a:lstStyle/>
        <a:p>
          <a:endParaRPr lang="uk-UA"/>
        </a:p>
      </dgm:t>
    </dgm:pt>
    <dgm:pt modelId="{9F73CDEA-BAF2-40C6-8509-B8B37BF30A42}" type="sibTrans" cxnId="{C4CA6D89-4BC4-4C34-8417-B184F160DACF}">
      <dgm:prSet/>
      <dgm:spPr/>
      <dgm:t>
        <a:bodyPr/>
        <a:lstStyle/>
        <a:p>
          <a:endParaRPr lang="uk-UA"/>
        </a:p>
      </dgm:t>
    </dgm:pt>
    <dgm:pt modelId="{68D0F32E-9A65-416E-9ABC-79B6CB06435E}" type="pres">
      <dgm:prSet presAssocID="{1F740828-E519-43A6-A4F5-7E4E3196363C}" presName="Name0" presStyleCnt="0">
        <dgm:presLayoutVars>
          <dgm:dir/>
          <dgm:animLvl val="lvl"/>
          <dgm:resizeHandles val="exact"/>
        </dgm:presLayoutVars>
      </dgm:prSet>
      <dgm:spPr/>
    </dgm:pt>
    <dgm:pt modelId="{9343B297-B4CF-4B91-AF1D-38FC62728D45}" type="pres">
      <dgm:prSet presAssocID="{12687E9B-C768-46A5-9C3C-DB50C63EC8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3764AEC-9E37-4FC2-9ACC-11E349DEB041}" type="pres">
      <dgm:prSet presAssocID="{A0E2A7BC-16E8-44D1-B379-1CA3D8188B1E}" presName="parTxOnlySpace" presStyleCnt="0"/>
      <dgm:spPr/>
    </dgm:pt>
    <dgm:pt modelId="{83E589CE-9BDB-45F2-B15B-F2ED6686A5FF}" type="pres">
      <dgm:prSet presAssocID="{5F6FD012-ABC2-4FF3-A69A-3EAABE8279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AF173C2-21D9-4361-94B6-D0737DF246A1}" type="pres">
      <dgm:prSet presAssocID="{54EE522F-553C-4969-8715-92C94B96CA75}" presName="parTxOnlySpace" presStyleCnt="0"/>
      <dgm:spPr/>
    </dgm:pt>
    <dgm:pt modelId="{605722AE-83FF-4F1F-BBD2-1B61FD854006}" type="pres">
      <dgm:prSet presAssocID="{A5BDA4FA-D9A1-44EB-B0F3-27A6D69E2CEC}" presName="parTxOnly" presStyleLbl="node1" presStyleIdx="2" presStyleCnt="3" custLinFactNeighborX="821" custLinFactNeighborY="-51">
        <dgm:presLayoutVars>
          <dgm:chMax val="0"/>
          <dgm:chPref val="0"/>
          <dgm:bulletEnabled val="1"/>
        </dgm:presLayoutVars>
      </dgm:prSet>
      <dgm:spPr/>
    </dgm:pt>
  </dgm:ptLst>
  <dgm:cxnLst>
    <dgm:cxn modelId="{9F430B1B-31B1-45AE-BDFC-D97856B6ED84}" type="presOf" srcId="{A5BDA4FA-D9A1-44EB-B0F3-27A6D69E2CEC}" destId="{605722AE-83FF-4F1F-BBD2-1B61FD854006}" srcOrd="0" destOrd="0" presId="urn:microsoft.com/office/officeart/2005/8/layout/chevron1"/>
    <dgm:cxn modelId="{C4CA6D89-4BC4-4C34-8417-B184F160DACF}" srcId="{1F740828-E519-43A6-A4F5-7E4E3196363C}" destId="{A5BDA4FA-D9A1-44EB-B0F3-27A6D69E2CEC}" srcOrd="2" destOrd="0" parTransId="{B8558062-A0EC-4207-8727-2017A1443744}" sibTransId="{9F73CDEA-BAF2-40C6-8509-B8B37BF30A42}"/>
    <dgm:cxn modelId="{C6006F98-DEE0-4B2F-B0DE-66330CB73530}" type="presOf" srcId="{12687E9B-C768-46A5-9C3C-DB50C63EC831}" destId="{9343B297-B4CF-4B91-AF1D-38FC62728D45}" srcOrd="0" destOrd="0" presId="urn:microsoft.com/office/officeart/2005/8/layout/chevron1"/>
    <dgm:cxn modelId="{B53A42AC-F53A-4425-BEB3-E668AE289E23}" srcId="{1F740828-E519-43A6-A4F5-7E4E3196363C}" destId="{5F6FD012-ABC2-4FF3-A69A-3EAABE827920}" srcOrd="1" destOrd="0" parTransId="{66F07436-4AE0-4A6A-ACFE-F3422ADFF6B2}" sibTransId="{54EE522F-553C-4969-8715-92C94B96CA75}"/>
    <dgm:cxn modelId="{1A042ED6-1EE8-48BD-B39F-6A5BBF165A45}" type="presOf" srcId="{1F740828-E519-43A6-A4F5-7E4E3196363C}" destId="{68D0F32E-9A65-416E-9ABC-79B6CB06435E}" srcOrd="0" destOrd="0" presId="urn:microsoft.com/office/officeart/2005/8/layout/chevron1"/>
    <dgm:cxn modelId="{7F0820E1-E1A1-4444-B9DB-59D83AF6A127}" srcId="{1F740828-E519-43A6-A4F5-7E4E3196363C}" destId="{12687E9B-C768-46A5-9C3C-DB50C63EC831}" srcOrd="0" destOrd="0" parTransId="{17F83ED9-F4F9-41DB-B98E-72E56B92E3EB}" sibTransId="{A0E2A7BC-16E8-44D1-B379-1CA3D8188B1E}"/>
    <dgm:cxn modelId="{E678B8ED-BF7E-4A7B-8F1C-391D2C741015}" type="presOf" srcId="{5F6FD012-ABC2-4FF3-A69A-3EAABE827920}" destId="{83E589CE-9BDB-45F2-B15B-F2ED6686A5FF}" srcOrd="0" destOrd="0" presId="urn:microsoft.com/office/officeart/2005/8/layout/chevron1"/>
    <dgm:cxn modelId="{A7D0DB88-C0E2-4FB6-96F9-FB979BBE811F}" type="presParOf" srcId="{68D0F32E-9A65-416E-9ABC-79B6CB06435E}" destId="{9343B297-B4CF-4B91-AF1D-38FC62728D45}" srcOrd="0" destOrd="0" presId="urn:microsoft.com/office/officeart/2005/8/layout/chevron1"/>
    <dgm:cxn modelId="{45F3C9D5-C0BD-490E-A003-5AD8631BBF3E}" type="presParOf" srcId="{68D0F32E-9A65-416E-9ABC-79B6CB06435E}" destId="{03764AEC-9E37-4FC2-9ACC-11E349DEB041}" srcOrd="1" destOrd="0" presId="urn:microsoft.com/office/officeart/2005/8/layout/chevron1"/>
    <dgm:cxn modelId="{903B255C-A0AD-4060-8AD8-B567E1D952B2}" type="presParOf" srcId="{68D0F32E-9A65-416E-9ABC-79B6CB06435E}" destId="{83E589CE-9BDB-45F2-B15B-F2ED6686A5FF}" srcOrd="2" destOrd="0" presId="urn:microsoft.com/office/officeart/2005/8/layout/chevron1"/>
    <dgm:cxn modelId="{F4755832-5F3F-4FB0-B1E9-93BA639EACE8}" type="presParOf" srcId="{68D0F32E-9A65-416E-9ABC-79B6CB06435E}" destId="{DAF173C2-21D9-4361-94B6-D0737DF246A1}" srcOrd="3" destOrd="0" presId="urn:microsoft.com/office/officeart/2005/8/layout/chevron1"/>
    <dgm:cxn modelId="{5275D3AD-F491-4831-9782-7FABAC1935E5}" type="presParOf" srcId="{68D0F32E-9A65-416E-9ABC-79B6CB06435E}" destId="{605722AE-83FF-4F1F-BBD2-1B61FD8540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8240CB-8A91-46BE-9396-9992C43CD09C}" type="doc">
      <dgm:prSet loTypeId="urn:microsoft.com/office/officeart/2005/8/layout/hierarchy4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23655043-C622-4FAB-AD89-4E72908FE25C}">
      <dgm:prSet phldrT="[Текст]" custT="1"/>
      <dgm:spPr/>
      <dgm:t>
        <a:bodyPr/>
        <a:lstStyle/>
        <a:p>
          <a:pPr>
            <a:spcAft>
              <a:spcPts val="1500"/>
            </a:spcAft>
          </a:pPr>
          <a:r>
            <a:rPr lang="uk-UA" sz="3500" b="1" i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Блок МКТ </a:t>
          </a:r>
        </a:p>
        <a:p>
          <a:pPr>
            <a:spcAft>
              <a:spcPts val="1500"/>
            </a:spcAft>
          </a:pPr>
          <a:r>
            <a:rPr lang="uk-UA" sz="3500" b="1" i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 ПРАВА</a:t>
          </a:r>
          <a:endParaRPr lang="uk-UA" sz="3500" b="1" dirty="0">
            <a:solidFill>
              <a:schemeClr val="accent4"/>
            </a:solidFill>
          </a:endParaRPr>
        </a:p>
      </dgm:t>
    </dgm:pt>
    <dgm:pt modelId="{AD6FFE29-EF07-4B72-8365-E4EAA6E42EA0}" type="parTrans" cxnId="{4CD575CC-0CB1-4258-A511-54C9BB50B982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200C64D8-3ED8-4830-8776-9F995734C01E}" type="sibTrans" cxnId="{4CD575CC-0CB1-4258-A511-54C9BB50B982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E1A95136-655C-4B54-A4EB-914558D0D97B}">
      <dgm:prSet phldrT="[Текст]" custT="1"/>
      <dgm:spPr/>
      <dgm:t>
        <a:bodyPr/>
        <a:lstStyle/>
        <a:p>
          <a:r>
            <a:rPr lang="uk-UA" sz="3500" b="0" i="0" dirty="0"/>
            <a:t>Завдання з вибором однієї правильної відповіді з чотирьох варіантів</a:t>
          </a:r>
          <a:endParaRPr lang="uk-UA" sz="3500" dirty="0">
            <a:solidFill>
              <a:schemeClr val="accent4"/>
            </a:solidFill>
          </a:endParaRPr>
        </a:p>
      </dgm:t>
    </dgm:pt>
    <dgm:pt modelId="{B7929404-790A-4F2B-801B-C279FCC3D123}" type="parTrans" cxnId="{B399DC96-550E-4C5F-A1B8-36EE1B56379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7B0BB57C-C6F3-4651-8413-145B6CA50E63}" type="sibTrans" cxnId="{B399DC96-550E-4C5F-A1B8-36EE1B56379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E45D4D92-23C4-4591-BAF2-FF24F97A56DB}" type="pres">
      <dgm:prSet presAssocID="{118240CB-8A91-46BE-9396-9992C43CD0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D08464-B56C-45DE-B791-CABC044750FA}" type="pres">
      <dgm:prSet presAssocID="{23655043-C622-4FAB-AD89-4E72908FE25C}" presName="vertOne" presStyleCnt="0"/>
      <dgm:spPr/>
    </dgm:pt>
    <dgm:pt modelId="{5B11EE67-C0CC-48E7-9A0A-C9977DDF681A}" type="pres">
      <dgm:prSet presAssocID="{23655043-C622-4FAB-AD89-4E72908FE25C}" presName="txOne" presStyleLbl="node0" presStyleIdx="0" presStyleCnt="1" custScaleY="53652" custLinFactNeighborX="-28240" custLinFactNeighborY="24495">
        <dgm:presLayoutVars>
          <dgm:chPref val="3"/>
        </dgm:presLayoutVars>
      </dgm:prSet>
      <dgm:spPr/>
    </dgm:pt>
    <dgm:pt modelId="{214F9128-A87C-4F8A-9C75-BE192B5F86CF}" type="pres">
      <dgm:prSet presAssocID="{23655043-C622-4FAB-AD89-4E72908FE25C}" presName="parTransOne" presStyleCnt="0"/>
      <dgm:spPr/>
    </dgm:pt>
    <dgm:pt modelId="{6D2544ED-15C5-4FE8-865E-71067039789C}" type="pres">
      <dgm:prSet presAssocID="{23655043-C622-4FAB-AD89-4E72908FE25C}" presName="horzOne" presStyleCnt="0"/>
      <dgm:spPr/>
    </dgm:pt>
    <dgm:pt modelId="{F33A6963-4BF1-4D88-91FE-60BC9D2C4A2A}" type="pres">
      <dgm:prSet presAssocID="{E1A95136-655C-4B54-A4EB-914558D0D97B}" presName="vertTwo" presStyleCnt="0"/>
      <dgm:spPr/>
    </dgm:pt>
    <dgm:pt modelId="{EFD2F12B-D724-4B34-8332-D4C1C0D831FA}" type="pres">
      <dgm:prSet presAssocID="{E1A95136-655C-4B54-A4EB-914558D0D97B}" presName="txTwo" presStyleLbl="node2" presStyleIdx="0" presStyleCnt="1" custFlipHor="1" custScaleX="100098" custScaleY="66467" custLinFactY="1100" custLinFactNeighborX="-16223" custLinFactNeighborY="100000">
        <dgm:presLayoutVars>
          <dgm:chPref val="3"/>
        </dgm:presLayoutVars>
      </dgm:prSet>
      <dgm:spPr/>
    </dgm:pt>
    <dgm:pt modelId="{D8657DC8-7849-478E-A134-2E84BF2D816E}" type="pres">
      <dgm:prSet presAssocID="{E1A95136-655C-4B54-A4EB-914558D0D97B}" presName="horzTwo" presStyleCnt="0"/>
      <dgm:spPr/>
    </dgm:pt>
  </dgm:ptLst>
  <dgm:cxnLst>
    <dgm:cxn modelId="{379C9A5C-36D8-403E-8215-38E9FE855AAE}" type="presOf" srcId="{E1A95136-655C-4B54-A4EB-914558D0D97B}" destId="{EFD2F12B-D724-4B34-8332-D4C1C0D831FA}" srcOrd="0" destOrd="0" presId="urn:microsoft.com/office/officeart/2005/8/layout/hierarchy4"/>
    <dgm:cxn modelId="{9D4E2A67-5DD0-4E5E-B0A0-471D0BCA182C}" type="presOf" srcId="{118240CB-8A91-46BE-9396-9992C43CD09C}" destId="{E45D4D92-23C4-4591-BAF2-FF24F97A56DB}" srcOrd="0" destOrd="0" presId="urn:microsoft.com/office/officeart/2005/8/layout/hierarchy4"/>
    <dgm:cxn modelId="{B399DC96-550E-4C5F-A1B8-36EE1B56379C}" srcId="{23655043-C622-4FAB-AD89-4E72908FE25C}" destId="{E1A95136-655C-4B54-A4EB-914558D0D97B}" srcOrd="0" destOrd="0" parTransId="{B7929404-790A-4F2B-801B-C279FCC3D123}" sibTransId="{7B0BB57C-C6F3-4651-8413-145B6CA50E63}"/>
    <dgm:cxn modelId="{8E3C0DA1-F4EF-4EEE-8AA5-EA573E0519DC}" type="presOf" srcId="{23655043-C622-4FAB-AD89-4E72908FE25C}" destId="{5B11EE67-C0CC-48E7-9A0A-C9977DDF681A}" srcOrd="0" destOrd="0" presId="urn:microsoft.com/office/officeart/2005/8/layout/hierarchy4"/>
    <dgm:cxn modelId="{4CD575CC-0CB1-4258-A511-54C9BB50B982}" srcId="{118240CB-8A91-46BE-9396-9992C43CD09C}" destId="{23655043-C622-4FAB-AD89-4E72908FE25C}" srcOrd="0" destOrd="0" parTransId="{AD6FFE29-EF07-4B72-8365-E4EAA6E42EA0}" sibTransId="{200C64D8-3ED8-4830-8776-9F995734C01E}"/>
    <dgm:cxn modelId="{00EABD40-2222-4FC3-A881-E476FEE45F55}" type="presParOf" srcId="{E45D4D92-23C4-4591-BAF2-FF24F97A56DB}" destId="{C4D08464-B56C-45DE-B791-CABC044750FA}" srcOrd="0" destOrd="0" presId="urn:microsoft.com/office/officeart/2005/8/layout/hierarchy4"/>
    <dgm:cxn modelId="{944CE718-0445-43A1-94E9-0301D9C33553}" type="presParOf" srcId="{C4D08464-B56C-45DE-B791-CABC044750FA}" destId="{5B11EE67-C0CC-48E7-9A0A-C9977DDF681A}" srcOrd="0" destOrd="0" presId="urn:microsoft.com/office/officeart/2005/8/layout/hierarchy4"/>
    <dgm:cxn modelId="{6BDA7218-5DB8-420D-B46F-3E8DDC6956FE}" type="presParOf" srcId="{C4D08464-B56C-45DE-B791-CABC044750FA}" destId="{214F9128-A87C-4F8A-9C75-BE192B5F86CF}" srcOrd="1" destOrd="0" presId="urn:microsoft.com/office/officeart/2005/8/layout/hierarchy4"/>
    <dgm:cxn modelId="{A210EFB8-6A0C-4A72-8FE6-D2E4232E5745}" type="presParOf" srcId="{C4D08464-B56C-45DE-B791-CABC044750FA}" destId="{6D2544ED-15C5-4FE8-865E-71067039789C}" srcOrd="2" destOrd="0" presId="urn:microsoft.com/office/officeart/2005/8/layout/hierarchy4"/>
    <dgm:cxn modelId="{9BEA5370-0EF3-4E89-B2A9-14CD368A3194}" type="presParOf" srcId="{6D2544ED-15C5-4FE8-865E-71067039789C}" destId="{F33A6963-4BF1-4D88-91FE-60BC9D2C4A2A}" srcOrd="0" destOrd="0" presId="urn:microsoft.com/office/officeart/2005/8/layout/hierarchy4"/>
    <dgm:cxn modelId="{3EE3C478-67DF-4F98-943D-899419BBA398}" type="presParOf" srcId="{F33A6963-4BF1-4D88-91FE-60BC9D2C4A2A}" destId="{EFD2F12B-D724-4B34-8332-D4C1C0D831FA}" srcOrd="0" destOrd="0" presId="urn:microsoft.com/office/officeart/2005/8/layout/hierarchy4"/>
    <dgm:cxn modelId="{519D7E1A-A473-4120-B538-B3E32A784DBE}" type="presParOf" srcId="{F33A6963-4BF1-4D88-91FE-60BC9D2C4A2A}" destId="{D8657DC8-7849-478E-A134-2E84BF2D816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740828-E519-43A6-A4F5-7E4E3196363C}" type="doc">
      <dgm:prSet loTypeId="urn:microsoft.com/office/officeart/2005/8/layout/chevron1" loCatId="process" qsTypeId="urn:microsoft.com/office/officeart/2005/8/quickstyle/3d2" qsCatId="3D" csTypeId="urn:microsoft.com/office/officeart/2005/8/colors/accent0_3" csCatId="mainScheme" phldr="1"/>
      <dgm:spPr/>
    </dgm:pt>
    <dgm:pt modelId="{12687E9B-C768-46A5-9C3C-DB50C63EC831}">
      <dgm:prSet phldrT="[Текст]"/>
      <dgm:spPr/>
      <dgm:t>
        <a:bodyPr/>
        <a:lstStyle/>
        <a:p>
          <a:r>
            <a:rPr lang="uk-UA" dirty="0"/>
            <a:t>50 завдань</a:t>
          </a:r>
        </a:p>
      </dgm:t>
    </dgm:pt>
    <dgm:pt modelId="{17F83ED9-F4F9-41DB-B98E-72E56B92E3EB}" type="parTrans" cxnId="{7F0820E1-E1A1-4444-B9DB-59D83AF6A127}">
      <dgm:prSet/>
      <dgm:spPr/>
      <dgm:t>
        <a:bodyPr/>
        <a:lstStyle/>
        <a:p>
          <a:endParaRPr lang="uk-UA"/>
        </a:p>
      </dgm:t>
    </dgm:pt>
    <dgm:pt modelId="{A0E2A7BC-16E8-44D1-B379-1CA3D8188B1E}" type="sibTrans" cxnId="{7F0820E1-E1A1-4444-B9DB-59D83AF6A127}">
      <dgm:prSet/>
      <dgm:spPr/>
      <dgm:t>
        <a:bodyPr/>
        <a:lstStyle/>
        <a:p>
          <a:endParaRPr lang="uk-UA"/>
        </a:p>
      </dgm:t>
    </dgm:pt>
    <dgm:pt modelId="{5F6FD012-ABC2-4FF3-A69A-3EAABE827920}">
      <dgm:prSet phldrT="[Текст]"/>
      <dgm:spPr/>
      <dgm:t>
        <a:bodyPr/>
        <a:lstStyle/>
        <a:p>
          <a:r>
            <a:rPr lang="uk-UA" dirty="0"/>
            <a:t>50 балів</a:t>
          </a:r>
        </a:p>
      </dgm:t>
    </dgm:pt>
    <dgm:pt modelId="{66F07436-4AE0-4A6A-ACFE-F3422ADFF6B2}" type="parTrans" cxnId="{B53A42AC-F53A-4425-BEB3-E668AE289E23}">
      <dgm:prSet/>
      <dgm:spPr/>
      <dgm:t>
        <a:bodyPr/>
        <a:lstStyle/>
        <a:p>
          <a:endParaRPr lang="uk-UA"/>
        </a:p>
      </dgm:t>
    </dgm:pt>
    <dgm:pt modelId="{54EE522F-553C-4969-8715-92C94B96CA75}" type="sibTrans" cxnId="{B53A42AC-F53A-4425-BEB3-E668AE289E23}">
      <dgm:prSet/>
      <dgm:spPr/>
      <dgm:t>
        <a:bodyPr/>
        <a:lstStyle/>
        <a:p>
          <a:endParaRPr lang="uk-UA"/>
        </a:p>
      </dgm:t>
    </dgm:pt>
    <dgm:pt modelId="{A5BDA4FA-D9A1-44EB-B0F3-27A6D69E2CEC}">
      <dgm:prSet phldrT="[Текст]"/>
      <dgm:spPr/>
      <dgm:t>
        <a:bodyPr/>
        <a:lstStyle/>
        <a:p>
          <a:r>
            <a:rPr lang="uk-UA" dirty="0"/>
            <a:t>120 хвилин</a:t>
          </a:r>
        </a:p>
        <a:p>
          <a:r>
            <a:rPr lang="uk-UA" dirty="0"/>
            <a:t>(два блоки)</a:t>
          </a:r>
        </a:p>
      </dgm:t>
    </dgm:pt>
    <dgm:pt modelId="{B8558062-A0EC-4207-8727-2017A1443744}" type="parTrans" cxnId="{C4CA6D89-4BC4-4C34-8417-B184F160DACF}">
      <dgm:prSet/>
      <dgm:spPr/>
      <dgm:t>
        <a:bodyPr/>
        <a:lstStyle/>
        <a:p>
          <a:endParaRPr lang="uk-UA"/>
        </a:p>
      </dgm:t>
    </dgm:pt>
    <dgm:pt modelId="{9F73CDEA-BAF2-40C6-8509-B8B37BF30A42}" type="sibTrans" cxnId="{C4CA6D89-4BC4-4C34-8417-B184F160DACF}">
      <dgm:prSet/>
      <dgm:spPr/>
      <dgm:t>
        <a:bodyPr/>
        <a:lstStyle/>
        <a:p>
          <a:endParaRPr lang="uk-UA"/>
        </a:p>
      </dgm:t>
    </dgm:pt>
    <dgm:pt modelId="{68D0F32E-9A65-416E-9ABC-79B6CB06435E}" type="pres">
      <dgm:prSet presAssocID="{1F740828-E519-43A6-A4F5-7E4E3196363C}" presName="Name0" presStyleCnt="0">
        <dgm:presLayoutVars>
          <dgm:dir/>
          <dgm:animLvl val="lvl"/>
          <dgm:resizeHandles val="exact"/>
        </dgm:presLayoutVars>
      </dgm:prSet>
      <dgm:spPr/>
    </dgm:pt>
    <dgm:pt modelId="{9343B297-B4CF-4B91-AF1D-38FC62728D45}" type="pres">
      <dgm:prSet presAssocID="{12687E9B-C768-46A5-9C3C-DB50C63EC8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3764AEC-9E37-4FC2-9ACC-11E349DEB041}" type="pres">
      <dgm:prSet presAssocID="{A0E2A7BC-16E8-44D1-B379-1CA3D8188B1E}" presName="parTxOnlySpace" presStyleCnt="0"/>
      <dgm:spPr/>
    </dgm:pt>
    <dgm:pt modelId="{83E589CE-9BDB-45F2-B15B-F2ED6686A5FF}" type="pres">
      <dgm:prSet presAssocID="{5F6FD012-ABC2-4FF3-A69A-3EAABE8279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AF173C2-21D9-4361-94B6-D0737DF246A1}" type="pres">
      <dgm:prSet presAssocID="{54EE522F-553C-4969-8715-92C94B96CA75}" presName="parTxOnlySpace" presStyleCnt="0"/>
      <dgm:spPr/>
    </dgm:pt>
    <dgm:pt modelId="{605722AE-83FF-4F1F-BBD2-1B61FD854006}" type="pres">
      <dgm:prSet presAssocID="{A5BDA4FA-D9A1-44EB-B0F3-27A6D69E2CE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F430B1B-31B1-45AE-BDFC-D97856B6ED84}" type="presOf" srcId="{A5BDA4FA-D9A1-44EB-B0F3-27A6D69E2CEC}" destId="{605722AE-83FF-4F1F-BBD2-1B61FD854006}" srcOrd="0" destOrd="0" presId="urn:microsoft.com/office/officeart/2005/8/layout/chevron1"/>
    <dgm:cxn modelId="{C4CA6D89-4BC4-4C34-8417-B184F160DACF}" srcId="{1F740828-E519-43A6-A4F5-7E4E3196363C}" destId="{A5BDA4FA-D9A1-44EB-B0F3-27A6D69E2CEC}" srcOrd="2" destOrd="0" parTransId="{B8558062-A0EC-4207-8727-2017A1443744}" sibTransId="{9F73CDEA-BAF2-40C6-8509-B8B37BF30A42}"/>
    <dgm:cxn modelId="{C6006F98-DEE0-4B2F-B0DE-66330CB73530}" type="presOf" srcId="{12687E9B-C768-46A5-9C3C-DB50C63EC831}" destId="{9343B297-B4CF-4B91-AF1D-38FC62728D45}" srcOrd="0" destOrd="0" presId="urn:microsoft.com/office/officeart/2005/8/layout/chevron1"/>
    <dgm:cxn modelId="{B53A42AC-F53A-4425-BEB3-E668AE289E23}" srcId="{1F740828-E519-43A6-A4F5-7E4E3196363C}" destId="{5F6FD012-ABC2-4FF3-A69A-3EAABE827920}" srcOrd="1" destOrd="0" parTransId="{66F07436-4AE0-4A6A-ACFE-F3422ADFF6B2}" sibTransId="{54EE522F-553C-4969-8715-92C94B96CA75}"/>
    <dgm:cxn modelId="{1A042ED6-1EE8-48BD-B39F-6A5BBF165A45}" type="presOf" srcId="{1F740828-E519-43A6-A4F5-7E4E3196363C}" destId="{68D0F32E-9A65-416E-9ABC-79B6CB06435E}" srcOrd="0" destOrd="0" presId="urn:microsoft.com/office/officeart/2005/8/layout/chevron1"/>
    <dgm:cxn modelId="{7F0820E1-E1A1-4444-B9DB-59D83AF6A127}" srcId="{1F740828-E519-43A6-A4F5-7E4E3196363C}" destId="{12687E9B-C768-46A5-9C3C-DB50C63EC831}" srcOrd="0" destOrd="0" parTransId="{17F83ED9-F4F9-41DB-B98E-72E56B92E3EB}" sibTransId="{A0E2A7BC-16E8-44D1-B379-1CA3D8188B1E}"/>
    <dgm:cxn modelId="{E678B8ED-BF7E-4A7B-8F1C-391D2C741015}" type="presOf" srcId="{5F6FD012-ABC2-4FF3-A69A-3EAABE827920}" destId="{83E589CE-9BDB-45F2-B15B-F2ED6686A5FF}" srcOrd="0" destOrd="0" presId="urn:microsoft.com/office/officeart/2005/8/layout/chevron1"/>
    <dgm:cxn modelId="{A7D0DB88-C0E2-4FB6-96F9-FB979BBE811F}" type="presParOf" srcId="{68D0F32E-9A65-416E-9ABC-79B6CB06435E}" destId="{9343B297-B4CF-4B91-AF1D-38FC62728D45}" srcOrd="0" destOrd="0" presId="urn:microsoft.com/office/officeart/2005/8/layout/chevron1"/>
    <dgm:cxn modelId="{45F3C9D5-C0BD-490E-A003-5AD8631BBF3E}" type="presParOf" srcId="{68D0F32E-9A65-416E-9ABC-79B6CB06435E}" destId="{03764AEC-9E37-4FC2-9ACC-11E349DEB041}" srcOrd="1" destOrd="0" presId="urn:microsoft.com/office/officeart/2005/8/layout/chevron1"/>
    <dgm:cxn modelId="{903B255C-A0AD-4060-8AD8-B567E1D952B2}" type="presParOf" srcId="{68D0F32E-9A65-416E-9ABC-79B6CB06435E}" destId="{83E589CE-9BDB-45F2-B15B-F2ED6686A5FF}" srcOrd="2" destOrd="0" presId="urn:microsoft.com/office/officeart/2005/8/layout/chevron1"/>
    <dgm:cxn modelId="{F4755832-5F3F-4FB0-B1E9-93BA639EACE8}" type="presParOf" srcId="{68D0F32E-9A65-416E-9ABC-79B6CB06435E}" destId="{DAF173C2-21D9-4361-94B6-D0737DF246A1}" srcOrd="3" destOrd="0" presId="urn:microsoft.com/office/officeart/2005/8/layout/chevron1"/>
    <dgm:cxn modelId="{5275D3AD-F491-4831-9782-7FABAC1935E5}" type="presParOf" srcId="{68D0F32E-9A65-416E-9ABC-79B6CB06435E}" destId="{605722AE-83FF-4F1F-BBD2-1B61FD8540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BF0E3E-114C-483F-93F9-A8455DAF557F}" type="doc">
      <dgm:prSet loTypeId="urn:microsoft.com/office/officeart/2005/8/layout/matrix1" loCatId="matrix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2FF68361-3FE8-4E08-A10C-97159B7B601B}">
      <dgm:prSet phldrT="[Текст]" custT="1"/>
      <dgm:spPr/>
      <dgm:t>
        <a:bodyPr/>
        <a:lstStyle/>
        <a:p>
          <a:r>
            <a:rPr lang="uk-UA" sz="3500" b="0" i="0" dirty="0">
              <a:effectLst/>
              <a:latin typeface="Arial" panose="020B0604020202020204" pitchFamily="34" charset="0"/>
            </a:rPr>
            <a:t>галузі знань </a:t>
          </a:r>
          <a:endParaRPr lang="uk-UA" sz="3500" dirty="0"/>
        </a:p>
      </dgm:t>
    </dgm:pt>
    <dgm:pt modelId="{1CD716CF-ED05-4510-B25D-0121718FBDB1}" type="parTrans" cxnId="{427B2D10-745D-409C-976D-FD8ED4633A20}">
      <dgm:prSet/>
      <dgm:spPr/>
      <dgm:t>
        <a:bodyPr/>
        <a:lstStyle/>
        <a:p>
          <a:endParaRPr lang="uk-UA" sz="3500"/>
        </a:p>
      </dgm:t>
    </dgm:pt>
    <dgm:pt modelId="{183D0E4A-AB60-4679-9428-6C2011CEF6A0}" type="sibTrans" cxnId="{427B2D10-745D-409C-976D-FD8ED4633A20}">
      <dgm:prSet/>
      <dgm:spPr/>
      <dgm:t>
        <a:bodyPr/>
        <a:lstStyle/>
        <a:p>
          <a:endParaRPr lang="uk-UA" sz="3500"/>
        </a:p>
      </dgm:t>
    </dgm:pt>
    <dgm:pt modelId="{1961F21A-C32B-494D-B3DB-20C75FE95117}">
      <dgm:prSet phldrT="[Текст]" custT="1"/>
      <dgm:spPr/>
      <dgm:t>
        <a:bodyPr/>
        <a:lstStyle/>
        <a:p>
          <a:r>
            <a:rPr lang="uk-UA" sz="3500" b="0" i="0">
              <a:effectLst/>
              <a:latin typeface="Arial" panose="020B0604020202020204" pitchFamily="34" charset="0"/>
            </a:rPr>
            <a:t>05 «Соціальні та поведінкові науки»</a:t>
          </a:r>
          <a:endParaRPr lang="uk-UA" sz="3500" dirty="0"/>
        </a:p>
      </dgm:t>
    </dgm:pt>
    <dgm:pt modelId="{B0433815-C908-4224-9257-91B4A0D7799B}" type="parTrans" cxnId="{8B10543E-CAFC-4A50-B178-B67689664A35}">
      <dgm:prSet/>
      <dgm:spPr/>
      <dgm:t>
        <a:bodyPr/>
        <a:lstStyle/>
        <a:p>
          <a:endParaRPr lang="uk-UA" sz="3500"/>
        </a:p>
      </dgm:t>
    </dgm:pt>
    <dgm:pt modelId="{264B55AD-39CE-46A1-ABBA-C685EEED196E}" type="sibTrans" cxnId="{8B10543E-CAFC-4A50-B178-B67689664A35}">
      <dgm:prSet/>
      <dgm:spPr/>
      <dgm:t>
        <a:bodyPr/>
        <a:lstStyle/>
        <a:p>
          <a:endParaRPr lang="uk-UA" sz="3500"/>
        </a:p>
      </dgm:t>
    </dgm:pt>
    <dgm:pt modelId="{F14F02FB-3DF5-4352-8424-34832CE459FA}">
      <dgm:prSet phldrT="[Текст]" custT="1"/>
      <dgm:spPr/>
      <dgm:t>
        <a:bodyPr/>
        <a:lstStyle/>
        <a:p>
          <a:r>
            <a:rPr lang="uk-UA" sz="3500" b="0" i="0" dirty="0">
              <a:effectLst/>
              <a:latin typeface="Arial" panose="020B0604020202020204" pitchFamily="34" charset="0"/>
            </a:rPr>
            <a:t>28 «Публічне управління та адміністрування»</a:t>
          </a:r>
          <a:endParaRPr lang="uk-UA" sz="3500" dirty="0"/>
        </a:p>
      </dgm:t>
    </dgm:pt>
    <dgm:pt modelId="{3686C9D3-CFB3-40AA-ACC9-EEFFF84F071E}" type="parTrans" cxnId="{8B8985F5-B84F-4563-9510-92405CF0BB6D}">
      <dgm:prSet/>
      <dgm:spPr/>
      <dgm:t>
        <a:bodyPr/>
        <a:lstStyle/>
        <a:p>
          <a:endParaRPr lang="uk-UA" sz="3500"/>
        </a:p>
      </dgm:t>
    </dgm:pt>
    <dgm:pt modelId="{5C974259-1A21-4ECA-8922-9DF1627CAF5E}" type="sibTrans" cxnId="{8B8985F5-B84F-4563-9510-92405CF0BB6D}">
      <dgm:prSet/>
      <dgm:spPr/>
      <dgm:t>
        <a:bodyPr/>
        <a:lstStyle/>
        <a:p>
          <a:endParaRPr lang="uk-UA" sz="3500"/>
        </a:p>
      </dgm:t>
    </dgm:pt>
    <dgm:pt modelId="{AC20260D-D213-44CF-AADE-3E1AFF16D84B}">
      <dgm:prSet phldrT="[Текст]" custT="1"/>
      <dgm:spPr/>
      <dgm:t>
        <a:bodyPr/>
        <a:lstStyle/>
        <a:p>
          <a:r>
            <a:rPr lang="uk-UA" sz="3500" b="0" i="0">
              <a:effectLst/>
              <a:latin typeface="Arial" panose="020B0604020202020204" pitchFamily="34" charset="0"/>
            </a:rPr>
            <a:t>07 «Управління та адміністрування»</a:t>
          </a:r>
          <a:endParaRPr lang="uk-UA" sz="3500" dirty="0"/>
        </a:p>
      </dgm:t>
    </dgm:pt>
    <dgm:pt modelId="{04EB01AC-2C9C-4ED7-84F6-E74CC64013EB}" type="parTrans" cxnId="{62B5720B-502D-4F5D-A67A-02064ECA4B9D}">
      <dgm:prSet/>
      <dgm:spPr/>
      <dgm:t>
        <a:bodyPr/>
        <a:lstStyle/>
        <a:p>
          <a:endParaRPr lang="uk-UA" sz="3500"/>
        </a:p>
      </dgm:t>
    </dgm:pt>
    <dgm:pt modelId="{2B5887FC-E24C-44DB-89C8-4A9C5D28DAA9}" type="sibTrans" cxnId="{62B5720B-502D-4F5D-A67A-02064ECA4B9D}">
      <dgm:prSet/>
      <dgm:spPr/>
      <dgm:t>
        <a:bodyPr/>
        <a:lstStyle/>
        <a:p>
          <a:endParaRPr lang="uk-UA" sz="3500"/>
        </a:p>
      </dgm:t>
    </dgm:pt>
    <dgm:pt modelId="{212D88D0-2587-443D-99A7-766E83445485}">
      <dgm:prSet phldrT="[Текст]" custT="1"/>
      <dgm:spPr/>
      <dgm:t>
        <a:bodyPr/>
        <a:lstStyle/>
        <a:p>
          <a:r>
            <a:rPr lang="uk-UA" sz="3500" b="0" i="0">
              <a:effectLst/>
              <a:latin typeface="Arial" panose="020B0604020202020204" pitchFamily="34" charset="0"/>
            </a:rPr>
            <a:t>29 «Міжнародні відносини»</a:t>
          </a:r>
          <a:endParaRPr lang="uk-UA" sz="3500" dirty="0"/>
        </a:p>
      </dgm:t>
    </dgm:pt>
    <dgm:pt modelId="{DC3FC78A-F0F3-4D87-8D68-2510EC7892C7}" type="parTrans" cxnId="{D8E20F0F-9F57-4CC8-B3F1-DC5D27673498}">
      <dgm:prSet/>
      <dgm:spPr/>
      <dgm:t>
        <a:bodyPr/>
        <a:lstStyle/>
        <a:p>
          <a:endParaRPr lang="uk-UA" sz="3500"/>
        </a:p>
      </dgm:t>
    </dgm:pt>
    <dgm:pt modelId="{5389FDF5-E7F4-42C0-8EE7-97BEEB6574BA}" type="sibTrans" cxnId="{D8E20F0F-9F57-4CC8-B3F1-DC5D27673498}">
      <dgm:prSet/>
      <dgm:spPr/>
      <dgm:t>
        <a:bodyPr/>
        <a:lstStyle/>
        <a:p>
          <a:endParaRPr lang="uk-UA" sz="3500"/>
        </a:p>
      </dgm:t>
    </dgm:pt>
    <dgm:pt modelId="{8A57F3E9-EEE5-433B-9C2B-D3B488A803A5}" type="pres">
      <dgm:prSet presAssocID="{B8BF0E3E-114C-483F-93F9-A8455DAF557F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D09C5A3-E719-43B1-8679-D35F099DCD52}" type="pres">
      <dgm:prSet presAssocID="{B8BF0E3E-114C-483F-93F9-A8455DAF557F}" presName="matrix" presStyleCnt="0"/>
      <dgm:spPr/>
    </dgm:pt>
    <dgm:pt modelId="{F99B04CC-5FB2-4547-A5EF-28C2BC254B27}" type="pres">
      <dgm:prSet presAssocID="{B8BF0E3E-114C-483F-93F9-A8455DAF557F}" presName="tile1" presStyleLbl="node1" presStyleIdx="0" presStyleCnt="4" custLinFactNeighborX="-1731"/>
      <dgm:spPr/>
    </dgm:pt>
    <dgm:pt modelId="{2F2B6D47-338D-4A49-A443-3B5BC52F1A2B}" type="pres">
      <dgm:prSet presAssocID="{B8BF0E3E-114C-483F-93F9-A8455DAF557F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4FC41EC-7A45-425C-A379-E688C024ED22}" type="pres">
      <dgm:prSet presAssocID="{B8BF0E3E-114C-483F-93F9-A8455DAF557F}" presName="tile2" presStyleLbl="node1" presStyleIdx="1" presStyleCnt="4"/>
      <dgm:spPr/>
    </dgm:pt>
    <dgm:pt modelId="{0EEEF5AB-0AED-4ADD-8A5D-ABDDA9F22EE8}" type="pres">
      <dgm:prSet presAssocID="{B8BF0E3E-114C-483F-93F9-A8455DAF557F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A3CE35-1130-42EB-BB41-08C114FFE639}" type="pres">
      <dgm:prSet presAssocID="{B8BF0E3E-114C-483F-93F9-A8455DAF557F}" presName="tile3" presStyleLbl="node1" presStyleIdx="2" presStyleCnt="4"/>
      <dgm:spPr/>
    </dgm:pt>
    <dgm:pt modelId="{F38C0914-0C6D-4912-88AB-9CEBF5CC9D4B}" type="pres">
      <dgm:prSet presAssocID="{B8BF0E3E-114C-483F-93F9-A8455DAF557F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1D497DC-1D27-498F-A4AF-DF5FB065F476}" type="pres">
      <dgm:prSet presAssocID="{B8BF0E3E-114C-483F-93F9-A8455DAF557F}" presName="tile4" presStyleLbl="node1" presStyleIdx="3" presStyleCnt="4" custLinFactNeighborX="552" custLinFactNeighborY="0"/>
      <dgm:spPr/>
    </dgm:pt>
    <dgm:pt modelId="{73B01302-3196-4109-8E96-276B41623417}" type="pres">
      <dgm:prSet presAssocID="{B8BF0E3E-114C-483F-93F9-A8455DAF557F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EA790B6-7849-43B6-87B8-35248ACA9422}" type="pres">
      <dgm:prSet presAssocID="{B8BF0E3E-114C-483F-93F9-A8455DAF557F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62B5720B-502D-4F5D-A67A-02064ECA4B9D}" srcId="{2FF68361-3FE8-4E08-A10C-97159B7B601B}" destId="{AC20260D-D213-44CF-AADE-3E1AFF16D84B}" srcOrd="2" destOrd="0" parTransId="{04EB01AC-2C9C-4ED7-84F6-E74CC64013EB}" sibTransId="{2B5887FC-E24C-44DB-89C8-4A9C5D28DAA9}"/>
    <dgm:cxn modelId="{D8E20F0F-9F57-4CC8-B3F1-DC5D27673498}" srcId="{2FF68361-3FE8-4E08-A10C-97159B7B601B}" destId="{212D88D0-2587-443D-99A7-766E83445485}" srcOrd="3" destOrd="0" parTransId="{DC3FC78A-F0F3-4D87-8D68-2510EC7892C7}" sibTransId="{5389FDF5-E7F4-42C0-8EE7-97BEEB6574BA}"/>
    <dgm:cxn modelId="{427B2D10-745D-409C-976D-FD8ED4633A20}" srcId="{B8BF0E3E-114C-483F-93F9-A8455DAF557F}" destId="{2FF68361-3FE8-4E08-A10C-97159B7B601B}" srcOrd="0" destOrd="0" parTransId="{1CD716CF-ED05-4510-B25D-0121718FBDB1}" sibTransId="{183D0E4A-AB60-4679-9428-6C2011CEF6A0}"/>
    <dgm:cxn modelId="{71332E2B-A250-4576-93A9-2F93733CD45E}" type="presOf" srcId="{AC20260D-D213-44CF-AADE-3E1AFF16D84B}" destId="{5FA3CE35-1130-42EB-BB41-08C114FFE639}" srcOrd="0" destOrd="0" presId="urn:microsoft.com/office/officeart/2005/8/layout/matrix1"/>
    <dgm:cxn modelId="{4A9DEC33-2F94-4A91-83AE-77AFC8D8BC1C}" type="presOf" srcId="{212D88D0-2587-443D-99A7-766E83445485}" destId="{73B01302-3196-4109-8E96-276B41623417}" srcOrd="1" destOrd="0" presId="urn:microsoft.com/office/officeart/2005/8/layout/matrix1"/>
    <dgm:cxn modelId="{16020E3D-F764-4212-AD4A-07B3B13CBFD2}" type="presOf" srcId="{1961F21A-C32B-494D-B3DB-20C75FE95117}" destId="{F99B04CC-5FB2-4547-A5EF-28C2BC254B27}" srcOrd="0" destOrd="0" presId="urn:microsoft.com/office/officeart/2005/8/layout/matrix1"/>
    <dgm:cxn modelId="{8B10543E-CAFC-4A50-B178-B67689664A35}" srcId="{2FF68361-3FE8-4E08-A10C-97159B7B601B}" destId="{1961F21A-C32B-494D-B3DB-20C75FE95117}" srcOrd="0" destOrd="0" parTransId="{B0433815-C908-4224-9257-91B4A0D7799B}" sibTransId="{264B55AD-39CE-46A1-ABBA-C685EEED196E}"/>
    <dgm:cxn modelId="{DCB0C574-EE5A-49AB-B471-3257010DFA7B}" type="presOf" srcId="{1961F21A-C32B-494D-B3DB-20C75FE95117}" destId="{2F2B6D47-338D-4A49-A443-3B5BC52F1A2B}" srcOrd="1" destOrd="0" presId="urn:microsoft.com/office/officeart/2005/8/layout/matrix1"/>
    <dgm:cxn modelId="{36040C88-706E-47EC-A226-BC7B9B5CAA79}" type="presOf" srcId="{AC20260D-D213-44CF-AADE-3E1AFF16D84B}" destId="{F38C0914-0C6D-4912-88AB-9CEBF5CC9D4B}" srcOrd="1" destOrd="0" presId="urn:microsoft.com/office/officeart/2005/8/layout/matrix1"/>
    <dgm:cxn modelId="{786077A3-C684-41A2-AE3F-D961CE728FF4}" type="presOf" srcId="{B8BF0E3E-114C-483F-93F9-A8455DAF557F}" destId="{8A57F3E9-EEE5-433B-9C2B-D3B488A803A5}" srcOrd="0" destOrd="0" presId="urn:microsoft.com/office/officeart/2005/8/layout/matrix1"/>
    <dgm:cxn modelId="{2CF2B5AB-5705-49AB-AAA8-D03FEA9639E9}" type="presOf" srcId="{212D88D0-2587-443D-99A7-766E83445485}" destId="{C1D497DC-1D27-498F-A4AF-DF5FB065F476}" srcOrd="0" destOrd="0" presId="urn:microsoft.com/office/officeart/2005/8/layout/matrix1"/>
    <dgm:cxn modelId="{227E01B4-2ED4-449A-B718-D24101F7F8D7}" type="presOf" srcId="{F14F02FB-3DF5-4352-8424-34832CE459FA}" destId="{0EEEF5AB-0AED-4ADD-8A5D-ABDDA9F22EE8}" srcOrd="1" destOrd="0" presId="urn:microsoft.com/office/officeart/2005/8/layout/matrix1"/>
    <dgm:cxn modelId="{26F208D5-6062-4FAC-99E8-C821CAAF0F37}" type="presOf" srcId="{F14F02FB-3DF5-4352-8424-34832CE459FA}" destId="{F4FC41EC-7A45-425C-A379-E688C024ED22}" srcOrd="0" destOrd="0" presId="urn:microsoft.com/office/officeart/2005/8/layout/matrix1"/>
    <dgm:cxn modelId="{D140FFF1-0E82-4736-A32D-F95FCFAFBA7D}" type="presOf" srcId="{2FF68361-3FE8-4E08-A10C-97159B7B601B}" destId="{2EA790B6-7849-43B6-87B8-35248ACA9422}" srcOrd="0" destOrd="0" presId="urn:microsoft.com/office/officeart/2005/8/layout/matrix1"/>
    <dgm:cxn modelId="{8B8985F5-B84F-4563-9510-92405CF0BB6D}" srcId="{2FF68361-3FE8-4E08-A10C-97159B7B601B}" destId="{F14F02FB-3DF5-4352-8424-34832CE459FA}" srcOrd="1" destOrd="0" parTransId="{3686C9D3-CFB3-40AA-ACC9-EEFFF84F071E}" sibTransId="{5C974259-1A21-4ECA-8922-9DF1627CAF5E}"/>
    <dgm:cxn modelId="{211AD6EE-B754-4354-AEEC-03EAC35EC7DB}" type="presParOf" srcId="{8A57F3E9-EEE5-433B-9C2B-D3B488A803A5}" destId="{FD09C5A3-E719-43B1-8679-D35F099DCD52}" srcOrd="0" destOrd="0" presId="urn:microsoft.com/office/officeart/2005/8/layout/matrix1"/>
    <dgm:cxn modelId="{18F6511D-FDE8-4F74-A53D-0DDC69861E38}" type="presParOf" srcId="{FD09C5A3-E719-43B1-8679-D35F099DCD52}" destId="{F99B04CC-5FB2-4547-A5EF-28C2BC254B27}" srcOrd="0" destOrd="0" presId="urn:microsoft.com/office/officeart/2005/8/layout/matrix1"/>
    <dgm:cxn modelId="{C96F1D2F-8993-43A0-88FF-E2B08549B292}" type="presParOf" srcId="{FD09C5A3-E719-43B1-8679-D35F099DCD52}" destId="{2F2B6D47-338D-4A49-A443-3B5BC52F1A2B}" srcOrd="1" destOrd="0" presId="urn:microsoft.com/office/officeart/2005/8/layout/matrix1"/>
    <dgm:cxn modelId="{7CB766A4-559A-4326-B955-C39ADF7845D8}" type="presParOf" srcId="{FD09C5A3-E719-43B1-8679-D35F099DCD52}" destId="{F4FC41EC-7A45-425C-A379-E688C024ED22}" srcOrd="2" destOrd="0" presId="urn:microsoft.com/office/officeart/2005/8/layout/matrix1"/>
    <dgm:cxn modelId="{370BEA62-344D-4067-B393-409C82F83F82}" type="presParOf" srcId="{FD09C5A3-E719-43B1-8679-D35F099DCD52}" destId="{0EEEF5AB-0AED-4ADD-8A5D-ABDDA9F22EE8}" srcOrd="3" destOrd="0" presId="urn:microsoft.com/office/officeart/2005/8/layout/matrix1"/>
    <dgm:cxn modelId="{4D7D0FD8-86A1-4B12-90DD-4CA2EEB2FDF3}" type="presParOf" srcId="{FD09C5A3-E719-43B1-8679-D35F099DCD52}" destId="{5FA3CE35-1130-42EB-BB41-08C114FFE639}" srcOrd="4" destOrd="0" presId="urn:microsoft.com/office/officeart/2005/8/layout/matrix1"/>
    <dgm:cxn modelId="{99B6776B-EA9F-4DCB-896D-4E6F889051D0}" type="presParOf" srcId="{FD09C5A3-E719-43B1-8679-D35F099DCD52}" destId="{F38C0914-0C6D-4912-88AB-9CEBF5CC9D4B}" srcOrd="5" destOrd="0" presId="urn:microsoft.com/office/officeart/2005/8/layout/matrix1"/>
    <dgm:cxn modelId="{9826C87A-E94A-454A-AFDB-85D6C5E8FA01}" type="presParOf" srcId="{FD09C5A3-E719-43B1-8679-D35F099DCD52}" destId="{C1D497DC-1D27-498F-A4AF-DF5FB065F476}" srcOrd="6" destOrd="0" presId="urn:microsoft.com/office/officeart/2005/8/layout/matrix1"/>
    <dgm:cxn modelId="{CAFC1ADA-2677-4E43-891D-38803E5C9AC0}" type="presParOf" srcId="{FD09C5A3-E719-43B1-8679-D35F099DCD52}" destId="{73B01302-3196-4109-8E96-276B41623417}" srcOrd="7" destOrd="0" presId="urn:microsoft.com/office/officeart/2005/8/layout/matrix1"/>
    <dgm:cxn modelId="{CCB25DFF-5DFF-4682-BD9C-76F3FB0CF66B}" type="presParOf" srcId="{8A57F3E9-EEE5-433B-9C2B-D3B488A803A5}" destId="{2EA790B6-7849-43B6-87B8-35248ACA942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18240CB-8A91-46BE-9396-9992C43CD09C}" type="doc">
      <dgm:prSet loTypeId="urn:microsoft.com/office/officeart/2005/8/layout/hierarchy4" loCatId="hierarchy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23655043-C622-4FAB-AD89-4E72908FE25C}">
      <dgm:prSet phldrT="[Текст]"/>
      <dgm:spPr/>
      <dgm:t>
        <a:bodyPr/>
        <a:lstStyle/>
        <a:p>
          <a:r>
            <a:rPr lang="uk-UA" b="0" i="0" dirty="0"/>
            <a:t>МАГІСТЕРСЬКИЙ ТЕСТ НАВЧАЛЬНОЇ КОМПЕТЕНТНОСТІ</a:t>
          </a:r>
          <a:r>
            <a:rPr lang="uk-UA" b="1" i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 </a:t>
          </a:r>
          <a:endParaRPr lang="uk-UA" b="1" dirty="0">
            <a:solidFill>
              <a:schemeClr val="accent4"/>
            </a:solidFill>
          </a:endParaRPr>
        </a:p>
      </dgm:t>
    </dgm:pt>
    <dgm:pt modelId="{AD6FFE29-EF07-4B72-8365-E4EAA6E42EA0}" type="parTrans" cxnId="{4CD575CC-0CB1-4258-A511-54C9BB50B982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200C64D8-3ED8-4830-8776-9F995734C01E}" type="sibTrans" cxnId="{4CD575CC-0CB1-4258-A511-54C9BB50B982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E1A95136-655C-4B54-A4EB-914558D0D97B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uk-UA" sz="2500" b="0" i="0" kern="1200" noProof="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Завдання</a:t>
          </a:r>
        </a:p>
        <a:p>
          <a:pPr>
            <a:lnSpc>
              <a:spcPct val="100000"/>
            </a:lnSpc>
          </a:pPr>
          <a:r>
            <a:rPr lang="ru-RU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на </a:t>
          </a:r>
          <a:r>
            <a:rPr lang="uk-UA" sz="2500" b="0" i="0" kern="1200" noProof="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заповнення</a:t>
          </a:r>
          <a:r>
            <a:rPr lang="ru-RU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uk-UA" sz="2500" b="0" i="0" kern="1200" noProof="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пропусків</a:t>
          </a:r>
          <a:r>
            <a:rPr lang="ru-RU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 у </a:t>
          </a:r>
          <a:r>
            <a:rPr lang="uk-UA" sz="2500" b="0" i="0" kern="1200" noProof="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мікротексті</a:t>
          </a:r>
          <a:r>
            <a:rPr lang="ru-RU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 (10)</a:t>
          </a:r>
          <a:endParaRPr lang="uk-UA" sz="2500" b="0" i="0" kern="1200" dirty="0">
            <a:solidFill>
              <a:srgbClr val="093864"/>
            </a:solidFill>
            <a:effectLst/>
            <a:latin typeface="Arial" panose="020B0604020202020204" pitchFamily="34" charset="0"/>
            <a:ea typeface="+mn-ea"/>
            <a:cs typeface="+mn-cs"/>
          </a:endParaRPr>
        </a:p>
      </dgm:t>
    </dgm:pt>
    <dgm:pt modelId="{B7929404-790A-4F2B-801B-C279FCC3D123}" type="parTrans" cxnId="{B399DC96-550E-4C5F-A1B8-36EE1B56379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7B0BB57C-C6F3-4651-8413-145B6CA50E63}" type="sibTrans" cxnId="{B399DC96-550E-4C5F-A1B8-36EE1B56379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1B7EFFD8-38F4-45A0-AB47-1C91CEF8DA12}">
      <dgm:prSet phldrT="[Текст]" custT="1"/>
      <dgm:spPr/>
      <dgm:t>
        <a:bodyPr/>
        <a:lstStyle/>
        <a:p>
          <a:r>
            <a:rPr lang="uk-UA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Завдання з вибором однієї правильної відповіді з чотирьох варіантів (23)</a:t>
          </a:r>
        </a:p>
      </dgm:t>
    </dgm:pt>
    <dgm:pt modelId="{92DC99BA-AD0E-499F-AFD7-FD8F058C7C75}" type="parTrans" cxnId="{FD14169A-5CF6-413A-938B-DFF9E463E7F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BBE05F2D-A2D8-4B8C-956C-5B86AB0AEB71}" type="sibTrans" cxnId="{FD14169A-5CF6-413A-938B-DFF9E463E7FC}">
      <dgm:prSet/>
      <dgm:spPr/>
      <dgm:t>
        <a:bodyPr/>
        <a:lstStyle/>
        <a:p>
          <a:endParaRPr lang="uk-UA">
            <a:solidFill>
              <a:schemeClr val="accent4"/>
            </a:solidFill>
          </a:endParaRPr>
        </a:p>
      </dgm:t>
    </dgm:pt>
    <dgm:pt modelId="{E45D4D92-23C4-4591-BAF2-FF24F97A56DB}" type="pres">
      <dgm:prSet presAssocID="{118240CB-8A91-46BE-9396-9992C43CD09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D08464-B56C-45DE-B791-CABC044750FA}" type="pres">
      <dgm:prSet presAssocID="{23655043-C622-4FAB-AD89-4E72908FE25C}" presName="vertOne" presStyleCnt="0"/>
      <dgm:spPr/>
    </dgm:pt>
    <dgm:pt modelId="{5B11EE67-C0CC-48E7-9A0A-C9977DDF681A}" type="pres">
      <dgm:prSet presAssocID="{23655043-C622-4FAB-AD89-4E72908FE25C}" presName="txOne" presStyleLbl="node0" presStyleIdx="0" presStyleCnt="1" custScaleY="130820" custLinFactNeighborX="-28240" custLinFactNeighborY="24495">
        <dgm:presLayoutVars>
          <dgm:chPref val="3"/>
        </dgm:presLayoutVars>
      </dgm:prSet>
      <dgm:spPr/>
    </dgm:pt>
    <dgm:pt modelId="{214F9128-A87C-4F8A-9C75-BE192B5F86CF}" type="pres">
      <dgm:prSet presAssocID="{23655043-C622-4FAB-AD89-4E72908FE25C}" presName="parTransOne" presStyleCnt="0"/>
      <dgm:spPr/>
    </dgm:pt>
    <dgm:pt modelId="{6D2544ED-15C5-4FE8-865E-71067039789C}" type="pres">
      <dgm:prSet presAssocID="{23655043-C622-4FAB-AD89-4E72908FE25C}" presName="horzOne" presStyleCnt="0"/>
      <dgm:spPr/>
    </dgm:pt>
    <dgm:pt modelId="{F33A6963-4BF1-4D88-91FE-60BC9D2C4A2A}" type="pres">
      <dgm:prSet presAssocID="{E1A95136-655C-4B54-A4EB-914558D0D97B}" presName="vertTwo" presStyleCnt="0"/>
      <dgm:spPr/>
    </dgm:pt>
    <dgm:pt modelId="{EFD2F12B-D724-4B34-8332-D4C1C0D831FA}" type="pres">
      <dgm:prSet presAssocID="{E1A95136-655C-4B54-A4EB-914558D0D97B}" presName="txTwo" presStyleLbl="node2" presStyleIdx="0" presStyleCnt="1" custFlipHor="1" custScaleX="45617" custLinFactNeighborX="-24343" custLinFactNeighborY="89704">
        <dgm:presLayoutVars>
          <dgm:chPref val="3"/>
        </dgm:presLayoutVars>
      </dgm:prSet>
      <dgm:spPr/>
    </dgm:pt>
    <dgm:pt modelId="{6A9EC222-1BA2-4AE4-B3D8-8F1044EA66B3}" type="pres">
      <dgm:prSet presAssocID="{E1A95136-655C-4B54-A4EB-914558D0D97B}" presName="parTransTwo" presStyleCnt="0"/>
      <dgm:spPr/>
    </dgm:pt>
    <dgm:pt modelId="{D8657DC8-7849-478E-A134-2E84BF2D816E}" type="pres">
      <dgm:prSet presAssocID="{E1A95136-655C-4B54-A4EB-914558D0D97B}" presName="horzTwo" presStyleCnt="0"/>
      <dgm:spPr/>
    </dgm:pt>
    <dgm:pt modelId="{33EC00CF-03F0-4F89-BF0C-F6E08A953850}" type="pres">
      <dgm:prSet presAssocID="{1B7EFFD8-38F4-45A0-AB47-1C91CEF8DA12}" presName="vertThree" presStyleCnt="0"/>
      <dgm:spPr/>
    </dgm:pt>
    <dgm:pt modelId="{EBB7A8A8-ED1F-4A41-85E9-7F4812BFEAFC}" type="pres">
      <dgm:prSet presAssocID="{1B7EFFD8-38F4-45A0-AB47-1C91CEF8DA12}" presName="txThree" presStyleLbl="node3" presStyleIdx="0" presStyleCnt="1" custScaleX="48380" custLinFactY="-396" custLinFactNeighborX="24190" custLinFactNeighborY="-100000">
        <dgm:presLayoutVars>
          <dgm:chPref val="3"/>
        </dgm:presLayoutVars>
      </dgm:prSet>
      <dgm:spPr/>
    </dgm:pt>
    <dgm:pt modelId="{2B3DC7BA-323E-4C56-A829-B731A8DF0099}" type="pres">
      <dgm:prSet presAssocID="{1B7EFFD8-38F4-45A0-AB47-1C91CEF8DA12}" presName="horzThree" presStyleCnt="0"/>
      <dgm:spPr/>
    </dgm:pt>
  </dgm:ptLst>
  <dgm:cxnLst>
    <dgm:cxn modelId="{379C9A5C-36D8-403E-8215-38E9FE855AAE}" type="presOf" srcId="{E1A95136-655C-4B54-A4EB-914558D0D97B}" destId="{EFD2F12B-D724-4B34-8332-D4C1C0D831FA}" srcOrd="0" destOrd="0" presId="urn:microsoft.com/office/officeart/2005/8/layout/hierarchy4"/>
    <dgm:cxn modelId="{9D4E2A67-5DD0-4E5E-B0A0-471D0BCA182C}" type="presOf" srcId="{118240CB-8A91-46BE-9396-9992C43CD09C}" destId="{E45D4D92-23C4-4591-BAF2-FF24F97A56DB}" srcOrd="0" destOrd="0" presId="urn:microsoft.com/office/officeart/2005/8/layout/hierarchy4"/>
    <dgm:cxn modelId="{B399DC96-550E-4C5F-A1B8-36EE1B56379C}" srcId="{23655043-C622-4FAB-AD89-4E72908FE25C}" destId="{E1A95136-655C-4B54-A4EB-914558D0D97B}" srcOrd="0" destOrd="0" parTransId="{B7929404-790A-4F2B-801B-C279FCC3D123}" sibTransId="{7B0BB57C-C6F3-4651-8413-145B6CA50E63}"/>
    <dgm:cxn modelId="{FD14169A-5CF6-413A-938B-DFF9E463E7FC}" srcId="{E1A95136-655C-4B54-A4EB-914558D0D97B}" destId="{1B7EFFD8-38F4-45A0-AB47-1C91CEF8DA12}" srcOrd="0" destOrd="0" parTransId="{92DC99BA-AD0E-499F-AFD7-FD8F058C7C75}" sibTransId="{BBE05F2D-A2D8-4B8C-956C-5B86AB0AEB71}"/>
    <dgm:cxn modelId="{8E3C0DA1-F4EF-4EEE-8AA5-EA573E0519DC}" type="presOf" srcId="{23655043-C622-4FAB-AD89-4E72908FE25C}" destId="{5B11EE67-C0CC-48E7-9A0A-C9977DDF681A}" srcOrd="0" destOrd="0" presId="urn:microsoft.com/office/officeart/2005/8/layout/hierarchy4"/>
    <dgm:cxn modelId="{B3828BB2-857B-4183-83C1-AE3E5AAC2440}" type="presOf" srcId="{1B7EFFD8-38F4-45A0-AB47-1C91CEF8DA12}" destId="{EBB7A8A8-ED1F-4A41-85E9-7F4812BFEAFC}" srcOrd="0" destOrd="0" presId="urn:microsoft.com/office/officeart/2005/8/layout/hierarchy4"/>
    <dgm:cxn modelId="{4CD575CC-0CB1-4258-A511-54C9BB50B982}" srcId="{118240CB-8A91-46BE-9396-9992C43CD09C}" destId="{23655043-C622-4FAB-AD89-4E72908FE25C}" srcOrd="0" destOrd="0" parTransId="{AD6FFE29-EF07-4B72-8365-E4EAA6E42EA0}" sibTransId="{200C64D8-3ED8-4830-8776-9F995734C01E}"/>
    <dgm:cxn modelId="{00EABD40-2222-4FC3-A881-E476FEE45F55}" type="presParOf" srcId="{E45D4D92-23C4-4591-BAF2-FF24F97A56DB}" destId="{C4D08464-B56C-45DE-B791-CABC044750FA}" srcOrd="0" destOrd="0" presId="urn:microsoft.com/office/officeart/2005/8/layout/hierarchy4"/>
    <dgm:cxn modelId="{944CE718-0445-43A1-94E9-0301D9C33553}" type="presParOf" srcId="{C4D08464-B56C-45DE-B791-CABC044750FA}" destId="{5B11EE67-C0CC-48E7-9A0A-C9977DDF681A}" srcOrd="0" destOrd="0" presId="urn:microsoft.com/office/officeart/2005/8/layout/hierarchy4"/>
    <dgm:cxn modelId="{6BDA7218-5DB8-420D-B46F-3E8DDC6956FE}" type="presParOf" srcId="{C4D08464-B56C-45DE-B791-CABC044750FA}" destId="{214F9128-A87C-4F8A-9C75-BE192B5F86CF}" srcOrd="1" destOrd="0" presId="urn:microsoft.com/office/officeart/2005/8/layout/hierarchy4"/>
    <dgm:cxn modelId="{A210EFB8-6A0C-4A72-8FE6-D2E4232E5745}" type="presParOf" srcId="{C4D08464-B56C-45DE-B791-CABC044750FA}" destId="{6D2544ED-15C5-4FE8-865E-71067039789C}" srcOrd="2" destOrd="0" presId="urn:microsoft.com/office/officeart/2005/8/layout/hierarchy4"/>
    <dgm:cxn modelId="{9BEA5370-0EF3-4E89-B2A9-14CD368A3194}" type="presParOf" srcId="{6D2544ED-15C5-4FE8-865E-71067039789C}" destId="{F33A6963-4BF1-4D88-91FE-60BC9D2C4A2A}" srcOrd="0" destOrd="0" presId="urn:microsoft.com/office/officeart/2005/8/layout/hierarchy4"/>
    <dgm:cxn modelId="{3EE3C478-67DF-4F98-943D-899419BBA398}" type="presParOf" srcId="{F33A6963-4BF1-4D88-91FE-60BC9D2C4A2A}" destId="{EFD2F12B-D724-4B34-8332-D4C1C0D831FA}" srcOrd="0" destOrd="0" presId="urn:microsoft.com/office/officeart/2005/8/layout/hierarchy4"/>
    <dgm:cxn modelId="{7620BF08-ABFE-4835-AB26-85B76AB95ADC}" type="presParOf" srcId="{F33A6963-4BF1-4D88-91FE-60BC9D2C4A2A}" destId="{6A9EC222-1BA2-4AE4-B3D8-8F1044EA66B3}" srcOrd="1" destOrd="0" presId="urn:microsoft.com/office/officeart/2005/8/layout/hierarchy4"/>
    <dgm:cxn modelId="{519D7E1A-A473-4120-B538-B3E32A784DBE}" type="presParOf" srcId="{F33A6963-4BF1-4D88-91FE-60BC9D2C4A2A}" destId="{D8657DC8-7849-478E-A134-2E84BF2D816E}" srcOrd="2" destOrd="0" presId="urn:microsoft.com/office/officeart/2005/8/layout/hierarchy4"/>
    <dgm:cxn modelId="{5360919D-20DD-4381-A420-84F90890C193}" type="presParOf" srcId="{D8657DC8-7849-478E-A134-2E84BF2D816E}" destId="{33EC00CF-03F0-4F89-BF0C-F6E08A953850}" srcOrd="0" destOrd="0" presId="urn:microsoft.com/office/officeart/2005/8/layout/hierarchy4"/>
    <dgm:cxn modelId="{005F77B4-2D42-429E-A124-4F3CCC63AB8C}" type="presParOf" srcId="{33EC00CF-03F0-4F89-BF0C-F6E08A953850}" destId="{EBB7A8A8-ED1F-4A41-85E9-7F4812BFEAFC}" srcOrd="0" destOrd="0" presId="urn:microsoft.com/office/officeart/2005/8/layout/hierarchy4"/>
    <dgm:cxn modelId="{256B9CEA-0FF6-45F9-AA6C-5EE5C2CC3881}" type="presParOf" srcId="{33EC00CF-03F0-4F89-BF0C-F6E08A953850}" destId="{2B3DC7BA-323E-4C56-A829-B731A8DF009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F740828-E519-43A6-A4F5-7E4E3196363C}" type="doc">
      <dgm:prSet loTypeId="urn:microsoft.com/office/officeart/2005/8/layout/chevron1" loCatId="process" qsTypeId="urn:microsoft.com/office/officeart/2005/8/quickstyle/3d2" qsCatId="3D" csTypeId="urn:microsoft.com/office/officeart/2005/8/colors/accent0_3" csCatId="mainScheme" phldr="1"/>
      <dgm:spPr/>
    </dgm:pt>
    <dgm:pt modelId="{12687E9B-C768-46A5-9C3C-DB50C63EC831}">
      <dgm:prSet phldrT="[Текст]"/>
      <dgm:spPr/>
      <dgm:t>
        <a:bodyPr/>
        <a:lstStyle/>
        <a:p>
          <a:r>
            <a:rPr lang="uk-UA" dirty="0"/>
            <a:t>33 завдання</a:t>
          </a:r>
        </a:p>
      </dgm:t>
    </dgm:pt>
    <dgm:pt modelId="{17F83ED9-F4F9-41DB-B98E-72E56B92E3EB}" type="parTrans" cxnId="{7F0820E1-E1A1-4444-B9DB-59D83AF6A127}">
      <dgm:prSet/>
      <dgm:spPr/>
      <dgm:t>
        <a:bodyPr/>
        <a:lstStyle/>
        <a:p>
          <a:endParaRPr lang="uk-UA"/>
        </a:p>
      </dgm:t>
    </dgm:pt>
    <dgm:pt modelId="{A0E2A7BC-16E8-44D1-B379-1CA3D8188B1E}" type="sibTrans" cxnId="{7F0820E1-E1A1-4444-B9DB-59D83AF6A127}">
      <dgm:prSet/>
      <dgm:spPr/>
      <dgm:t>
        <a:bodyPr/>
        <a:lstStyle/>
        <a:p>
          <a:endParaRPr lang="uk-UA"/>
        </a:p>
      </dgm:t>
    </dgm:pt>
    <dgm:pt modelId="{5F6FD012-ABC2-4FF3-A69A-3EAABE827920}">
      <dgm:prSet phldrT="[Текст]"/>
      <dgm:spPr/>
      <dgm:t>
        <a:bodyPr/>
        <a:lstStyle/>
        <a:p>
          <a:r>
            <a:rPr lang="uk-UA" dirty="0"/>
            <a:t>30 балів</a:t>
          </a:r>
        </a:p>
      </dgm:t>
    </dgm:pt>
    <dgm:pt modelId="{66F07436-4AE0-4A6A-ACFE-F3422ADFF6B2}" type="parTrans" cxnId="{B53A42AC-F53A-4425-BEB3-E668AE289E23}">
      <dgm:prSet/>
      <dgm:spPr/>
      <dgm:t>
        <a:bodyPr/>
        <a:lstStyle/>
        <a:p>
          <a:endParaRPr lang="uk-UA"/>
        </a:p>
      </dgm:t>
    </dgm:pt>
    <dgm:pt modelId="{54EE522F-553C-4969-8715-92C94B96CA75}" type="sibTrans" cxnId="{B53A42AC-F53A-4425-BEB3-E668AE289E23}">
      <dgm:prSet/>
      <dgm:spPr/>
      <dgm:t>
        <a:bodyPr/>
        <a:lstStyle/>
        <a:p>
          <a:endParaRPr lang="uk-UA"/>
        </a:p>
      </dgm:t>
    </dgm:pt>
    <dgm:pt modelId="{A5BDA4FA-D9A1-44EB-B0F3-27A6D69E2CEC}">
      <dgm:prSet phldrT="[Текст]"/>
      <dgm:spPr/>
      <dgm:t>
        <a:bodyPr/>
        <a:lstStyle/>
        <a:p>
          <a:r>
            <a:rPr lang="uk-UA" dirty="0"/>
            <a:t>75 хвилин</a:t>
          </a:r>
        </a:p>
      </dgm:t>
    </dgm:pt>
    <dgm:pt modelId="{B8558062-A0EC-4207-8727-2017A1443744}" type="parTrans" cxnId="{C4CA6D89-4BC4-4C34-8417-B184F160DACF}">
      <dgm:prSet/>
      <dgm:spPr/>
      <dgm:t>
        <a:bodyPr/>
        <a:lstStyle/>
        <a:p>
          <a:endParaRPr lang="uk-UA"/>
        </a:p>
      </dgm:t>
    </dgm:pt>
    <dgm:pt modelId="{9F73CDEA-BAF2-40C6-8509-B8B37BF30A42}" type="sibTrans" cxnId="{C4CA6D89-4BC4-4C34-8417-B184F160DACF}">
      <dgm:prSet/>
      <dgm:spPr/>
      <dgm:t>
        <a:bodyPr/>
        <a:lstStyle/>
        <a:p>
          <a:endParaRPr lang="uk-UA"/>
        </a:p>
      </dgm:t>
    </dgm:pt>
    <dgm:pt modelId="{68D0F32E-9A65-416E-9ABC-79B6CB06435E}" type="pres">
      <dgm:prSet presAssocID="{1F740828-E519-43A6-A4F5-7E4E3196363C}" presName="Name0" presStyleCnt="0">
        <dgm:presLayoutVars>
          <dgm:dir/>
          <dgm:animLvl val="lvl"/>
          <dgm:resizeHandles val="exact"/>
        </dgm:presLayoutVars>
      </dgm:prSet>
      <dgm:spPr/>
    </dgm:pt>
    <dgm:pt modelId="{9343B297-B4CF-4B91-AF1D-38FC62728D45}" type="pres">
      <dgm:prSet presAssocID="{12687E9B-C768-46A5-9C3C-DB50C63EC831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3764AEC-9E37-4FC2-9ACC-11E349DEB041}" type="pres">
      <dgm:prSet presAssocID="{A0E2A7BC-16E8-44D1-B379-1CA3D8188B1E}" presName="parTxOnlySpace" presStyleCnt="0"/>
      <dgm:spPr/>
    </dgm:pt>
    <dgm:pt modelId="{83E589CE-9BDB-45F2-B15B-F2ED6686A5FF}" type="pres">
      <dgm:prSet presAssocID="{5F6FD012-ABC2-4FF3-A69A-3EAABE827920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AF173C2-21D9-4361-94B6-D0737DF246A1}" type="pres">
      <dgm:prSet presAssocID="{54EE522F-553C-4969-8715-92C94B96CA75}" presName="parTxOnlySpace" presStyleCnt="0"/>
      <dgm:spPr/>
    </dgm:pt>
    <dgm:pt modelId="{605722AE-83FF-4F1F-BBD2-1B61FD854006}" type="pres">
      <dgm:prSet presAssocID="{A5BDA4FA-D9A1-44EB-B0F3-27A6D69E2CEC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F430B1B-31B1-45AE-BDFC-D97856B6ED84}" type="presOf" srcId="{A5BDA4FA-D9A1-44EB-B0F3-27A6D69E2CEC}" destId="{605722AE-83FF-4F1F-BBD2-1B61FD854006}" srcOrd="0" destOrd="0" presId="urn:microsoft.com/office/officeart/2005/8/layout/chevron1"/>
    <dgm:cxn modelId="{C4CA6D89-4BC4-4C34-8417-B184F160DACF}" srcId="{1F740828-E519-43A6-A4F5-7E4E3196363C}" destId="{A5BDA4FA-D9A1-44EB-B0F3-27A6D69E2CEC}" srcOrd="2" destOrd="0" parTransId="{B8558062-A0EC-4207-8727-2017A1443744}" sibTransId="{9F73CDEA-BAF2-40C6-8509-B8B37BF30A42}"/>
    <dgm:cxn modelId="{C6006F98-DEE0-4B2F-B0DE-66330CB73530}" type="presOf" srcId="{12687E9B-C768-46A5-9C3C-DB50C63EC831}" destId="{9343B297-B4CF-4B91-AF1D-38FC62728D45}" srcOrd="0" destOrd="0" presId="urn:microsoft.com/office/officeart/2005/8/layout/chevron1"/>
    <dgm:cxn modelId="{B53A42AC-F53A-4425-BEB3-E668AE289E23}" srcId="{1F740828-E519-43A6-A4F5-7E4E3196363C}" destId="{5F6FD012-ABC2-4FF3-A69A-3EAABE827920}" srcOrd="1" destOrd="0" parTransId="{66F07436-4AE0-4A6A-ACFE-F3422ADFF6B2}" sibTransId="{54EE522F-553C-4969-8715-92C94B96CA75}"/>
    <dgm:cxn modelId="{1A042ED6-1EE8-48BD-B39F-6A5BBF165A45}" type="presOf" srcId="{1F740828-E519-43A6-A4F5-7E4E3196363C}" destId="{68D0F32E-9A65-416E-9ABC-79B6CB06435E}" srcOrd="0" destOrd="0" presId="urn:microsoft.com/office/officeart/2005/8/layout/chevron1"/>
    <dgm:cxn modelId="{7F0820E1-E1A1-4444-B9DB-59D83AF6A127}" srcId="{1F740828-E519-43A6-A4F5-7E4E3196363C}" destId="{12687E9B-C768-46A5-9C3C-DB50C63EC831}" srcOrd="0" destOrd="0" parTransId="{17F83ED9-F4F9-41DB-B98E-72E56B92E3EB}" sibTransId="{A0E2A7BC-16E8-44D1-B379-1CA3D8188B1E}"/>
    <dgm:cxn modelId="{E678B8ED-BF7E-4A7B-8F1C-391D2C741015}" type="presOf" srcId="{5F6FD012-ABC2-4FF3-A69A-3EAABE827920}" destId="{83E589CE-9BDB-45F2-B15B-F2ED6686A5FF}" srcOrd="0" destOrd="0" presId="urn:microsoft.com/office/officeart/2005/8/layout/chevron1"/>
    <dgm:cxn modelId="{A7D0DB88-C0E2-4FB6-96F9-FB979BBE811F}" type="presParOf" srcId="{68D0F32E-9A65-416E-9ABC-79B6CB06435E}" destId="{9343B297-B4CF-4B91-AF1D-38FC62728D45}" srcOrd="0" destOrd="0" presId="urn:microsoft.com/office/officeart/2005/8/layout/chevron1"/>
    <dgm:cxn modelId="{45F3C9D5-C0BD-490E-A003-5AD8631BBF3E}" type="presParOf" srcId="{68D0F32E-9A65-416E-9ABC-79B6CB06435E}" destId="{03764AEC-9E37-4FC2-9ACC-11E349DEB041}" srcOrd="1" destOrd="0" presId="urn:microsoft.com/office/officeart/2005/8/layout/chevron1"/>
    <dgm:cxn modelId="{903B255C-A0AD-4060-8AD8-B567E1D952B2}" type="presParOf" srcId="{68D0F32E-9A65-416E-9ABC-79B6CB06435E}" destId="{83E589CE-9BDB-45F2-B15B-F2ED6686A5FF}" srcOrd="2" destOrd="0" presId="urn:microsoft.com/office/officeart/2005/8/layout/chevron1"/>
    <dgm:cxn modelId="{F4755832-5F3F-4FB0-B1E9-93BA639EACE8}" type="presParOf" srcId="{68D0F32E-9A65-416E-9ABC-79B6CB06435E}" destId="{DAF173C2-21D9-4361-94B6-D0737DF246A1}" srcOrd="3" destOrd="0" presId="urn:microsoft.com/office/officeart/2005/8/layout/chevron1"/>
    <dgm:cxn modelId="{5275D3AD-F491-4831-9782-7FABAC1935E5}" type="presParOf" srcId="{68D0F32E-9A65-416E-9ABC-79B6CB06435E}" destId="{605722AE-83FF-4F1F-BBD2-1B61FD8540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F4D17-13E9-43F9-B4C0-71571853C034}">
      <dsp:nvSpPr>
        <dsp:cNvPr id="0" name=""/>
        <dsp:cNvSpPr/>
      </dsp:nvSpPr>
      <dsp:spPr>
        <a:xfrm>
          <a:off x="5400" y="0"/>
          <a:ext cx="5194756" cy="40950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ts val="1000"/>
            </a:spcAft>
            <a:buFontTx/>
            <a:buNone/>
          </a:pPr>
          <a:r>
            <a:rPr lang="uk-UA" alt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спеціальність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uk-UA" altLang="en-US" sz="3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081 Право </a:t>
          </a:r>
          <a:endParaRPr lang="uk-UA" sz="3100" kern="1200" dirty="0"/>
        </a:p>
      </dsp:txBody>
      <dsp:txXfrm>
        <a:off x="5400" y="0"/>
        <a:ext cx="5194756" cy="1228514"/>
      </dsp:txXfrm>
    </dsp:sp>
    <dsp:sp modelId="{3B2926F8-38A9-47C9-8F93-BFBCDD52C9B7}">
      <dsp:nvSpPr>
        <dsp:cNvPr id="0" name=""/>
        <dsp:cNvSpPr/>
      </dsp:nvSpPr>
      <dsp:spPr>
        <a:xfrm>
          <a:off x="524875" y="1228514"/>
          <a:ext cx="4155805" cy="266178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-342900" algn="ctr" defTabSz="1111250" fontAlgn="base">
            <a:lnSpc>
              <a:spcPct val="113000"/>
            </a:lnSpc>
            <a:spcBef>
              <a:spcPct val="0"/>
            </a:spcBef>
            <a:spcAft>
              <a:spcPct val="0"/>
            </a:spcAft>
            <a:buNone/>
            <a:defRPr/>
          </a:pPr>
          <a:r>
            <a:rPr lang="uk-UA" altLang="en-US" sz="2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Магістерський</a:t>
          </a:r>
        </a:p>
        <a:p>
          <a:pPr marL="0" lvl="0" indent="-342900" algn="ctr" defTabSz="1111250" fontAlgn="base">
            <a:lnSpc>
              <a:spcPct val="113000"/>
            </a:lnSpc>
            <a:spcBef>
              <a:spcPct val="0"/>
            </a:spcBef>
            <a:spcAft>
              <a:spcPct val="0"/>
            </a:spcAft>
            <a:buNone/>
            <a:defRPr/>
          </a:pPr>
          <a:r>
            <a:rPr lang="uk-UA" altLang="en-US" sz="2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комплексний </a:t>
          </a:r>
        </a:p>
        <a:p>
          <a:pPr marL="0" lvl="0" indent="-342900" algn="ctr" defTabSz="1111250" fontAlgn="base">
            <a:lnSpc>
              <a:spcPct val="113000"/>
            </a:lnSpc>
            <a:spcBef>
              <a:spcPct val="0"/>
            </a:spcBef>
            <a:spcAft>
              <a:spcPct val="0"/>
            </a:spcAft>
            <a:buNone/>
            <a:defRPr/>
          </a:pPr>
          <a:r>
            <a:rPr lang="uk-UA" altLang="en-US" sz="25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тест </a:t>
          </a:r>
        </a:p>
      </dsp:txBody>
      <dsp:txXfrm>
        <a:off x="602836" y="1306475"/>
        <a:ext cx="3999883" cy="2505858"/>
      </dsp:txXfrm>
    </dsp:sp>
    <dsp:sp modelId="{D7984BDD-8C36-47A2-9250-613C2B8034B3}">
      <dsp:nvSpPr>
        <dsp:cNvPr id="0" name=""/>
        <dsp:cNvSpPr/>
      </dsp:nvSpPr>
      <dsp:spPr>
        <a:xfrm>
          <a:off x="5589763" y="0"/>
          <a:ext cx="5194756" cy="40950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1000"/>
            </a:spcAft>
            <a:buClrTx/>
            <a:buSzTx/>
            <a:buFontTx/>
            <a:buNone/>
            <a:tabLst/>
            <a:defRPr/>
          </a:pPr>
          <a:r>
            <a:rPr lang="uk-UA" altLang="en-US" sz="24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спеціальності галузей знань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en-US" sz="3000" kern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uk-UA" altLang="en-US" sz="3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05, 07, 28, 29</a:t>
          </a:r>
          <a:endParaRPr lang="uk-UA" kern="1200" dirty="0"/>
        </a:p>
      </dsp:txBody>
      <dsp:txXfrm>
        <a:off x="5589763" y="0"/>
        <a:ext cx="5194756" cy="1228514"/>
      </dsp:txXfrm>
    </dsp:sp>
    <dsp:sp modelId="{39CB8C5A-8EBF-4F6A-9670-F9D34546739D}">
      <dsp:nvSpPr>
        <dsp:cNvPr id="0" name=""/>
        <dsp:cNvSpPr/>
      </dsp:nvSpPr>
      <dsp:spPr>
        <a:xfrm>
          <a:off x="6109239" y="1229713"/>
          <a:ext cx="4155805" cy="1234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en-US" sz="20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Магістерський тест навчальної компетентності</a:t>
          </a:r>
          <a:endParaRPr lang="uk-UA" sz="2000" kern="1200" dirty="0"/>
        </a:p>
      </dsp:txBody>
      <dsp:txXfrm>
        <a:off x="6145402" y="1265876"/>
        <a:ext cx="4083479" cy="1162386"/>
      </dsp:txXfrm>
    </dsp:sp>
    <dsp:sp modelId="{BABBE885-847A-402B-A4B3-C76C0685E7F5}">
      <dsp:nvSpPr>
        <dsp:cNvPr id="0" name=""/>
        <dsp:cNvSpPr/>
      </dsp:nvSpPr>
      <dsp:spPr>
        <a:xfrm>
          <a:off x="6163721" y="2612016"/>
          <a:ext cx="4155805" cy="12347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altLang="en-US" sz="20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ФАХОВИЙ ІСПИТ</a:t>
          </a:r>
          <a:endParaRPr lang="uk-UA" sz="2000" kern="1200" dirty="0"/>
        </a:p>
      </dsp:txBody>
      <dsp:txXfrm>
        <a:off x="6199884" y="2648179"/>
        <a:ext cx="4083479" cy="11623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81034B-20A0-4348-ACFE-E4D57E56AC37}">
      <dsp:nvSpPr>
        <dsp:cNvPr id="0" name=""/>
        <dsp:cNvSpPr/>
      </dsp:nvSpPr>
      <dsp:spPr>
        <a:xfrm>
          <a:off x="849629" y="0"/>
          <a:ext cx="9629140" cy="5701003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ECFC8-B6D0-4ACC-AB0A-AEC99E1F4D42}">
      <dsp:nvSpPr>
        <dsp:cNvPr id="0" name=""/>
        <dsp:cNvSpPr/>
      </dsp:nvSpPr>
      <dsp:spPr>
        <a:xfrm>
          <a:off x="12169" y="1474234"/>
          <a:ext cx="3646328" cy="275253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0" kern="1200" dirty="0"/>
            <a:t>Сформуйте комплект реєстраційних документів</a:t>
          </a:r>
          <a:endParaRPr lang="uk-UA" sz="2600" kern="1200" dirty="0"/>
        </a:p>
      </dsp:txBody>
      <dsp:txXfrm>
        <a:off x="146537" y="1608602"/>
        <a:ext cx="3377592" cy="2483799"/>
      </dsp:txXfrm>
    </dsp:sp>
    <dsp:sp modelId="{D51FB5F1-11FC-45F3-B1D2-A7CC0AA1845E}">
      <dsp:nvSpPr>
        <dsp:cNvPr id="0" name=""/>
        <dsp:cNvSpPr/>
      </dsp:nvSpPr>
      <dsp:spPr>
        <a:xfrm>
          <a:off x="3841035" y="1408923"/>
          <a:ext cx="3646328" cy="2883157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0" kern="1200" noProof="0" dirty="0"/>
            <a:t>Надішліть</a:t>
          </a:r>
          <a:r>
            <a:rPr lang="ru-RU" sz="2600" b="1" i="0" kern="1200" dirty="0"/>
            <a:t> на </a:t>
          </a:r>
          <a:r>
            <a:rPr lang="uk-UA" sz="2600" b="1" i="0" kern="1200" noProof="0" dirty="0"/>
            <a:t>електронну</a:t>
          </a:r>
          <a:r>
            <a:rPr lang="ru-RU" sz="2600" b="1" i="0" kern="1200" dirty="0"/>
            <a:t> адресу </a:t>
          </a:r>
          <a:r>
            <a:rPr lang="uk-UA" sz="2600" b="1" i="0" kern="1200" noProof="0" dirty="0"/>
            <a:t>приймальної</a:t>
          </a:r>
          <a:r>
            <a:rPr lang="ru-RU" sz="2600" b="1" i="0" kern="1200" dirty="0"/>
            <a:t> </a:t>
          </a:r>
          <a:r>
            <a:rPr lang="uk-UA" sz="2600" b="1" i="0" kern="1200" noProof="0" dirty="0"/>
            <a:t>комісії</a:t>
          </a:r>
          <a:r>
            <a:rPr lang="ru-RU" sz="2600" b="1" i="0" kern="1200" dirty="0"/>
            <a:t> </a:t>
          </a:r>
          <a:r>
            <a:rPr lang="uk-UA" sz="2600" b="1" i="0" kern="1200" noProof="0" dirty="0"/>
            <a:t>копії</a:t>
          </a:r>
          <a:r>
            <a:rPr lang="ru-RU" sz="2600" b="1" i="0" kern="1200" dirty="0"/>
            <a:t> </a:t>
          </a:r>
          <a:r>
            <a:rPr lang="uk-UA" sz="2600" b="1" i="0" kern="1200" noProof="0" dirty="0"/>
            <a:t>реєстраційних</a:t>
          </a:r>
          <a:r>
            <a:rPr lang="ru-RU" sz="2600" b="1" i="0" kern="1200" dirty="0"/>
            <a:t> </a:t>
          </a:r>
          <a:r>
            <a:rPr lang="uk-UA" sz="2600" b="1" i="0" kern="1200" noProof="0" dirty="0"/>
            <a:t>документів</a:t>
          </a:r>
          <a:endParaRPr lang="uk-UA" sz="2600" kern="1200" noProof="0" dirty="0"/>
        </a:p>
      </dsp:txBody>
      <dsp:txXfrm>
        <a:off x="3981779" y="1549667"/>
        <a:ext cx="3364840" cy="2601669"/>
      </dsp:txXfrm>
    </dsp:sp>
    <dsp:sp modelId="{491EFE06-48FD-4C1E-A3F1-C067B01CB8CC}">
      <dsp:nvSpPr>
        <dsp:cNvPr id="0" name=""/>
        <dsp:cNvSpPr/>
      </dsp:nvSpPr>
      <dsp:spPr>
        <a:xfrm>
          <a:off x="7669902" y="1446242"/>
          <a:ext cx="3646328" cy="2808519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uk-UA" sz="2600" b="1" i="0" kern="1200" noProof="0" dirty="0"/>
            <a:t>Отримайте скановану копію екзаменаційного листка</a:t>
          </a:r>
          <a:endParaRPr lang="uk-UA" sz="2600" kern="1200" noProof="0" dirty="0"/>
        </a:p>
      </dsp:txBody>
      <dsp:txXfrm>
        <a:off x="7807003" y="1583343"/>
        <a:ext cx="3372126" cy="253431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6ACE78-91C6-4B36-9FBE-698EFBCB354E}">
      <dsp:nvSpPr>
        <dsp:cNvPr id="0" name=""/>
        <dsp:cNvSpPr/>
      </dsp:nvSpPr>
      <dsp:spPr>
        <a:xfrm>
          <a:off x="-5929789" y="-907432"/>
          <a:ext cx="7059238" cy="7059238"/>
        </a:xfrm>
        <a:prstGeom prst="blockArc">
          <a:avLst>
            <a:gd name="adj1" fmla="val 18900000"/>
            <a:gd name="adj2" fmla="val 2700000"/>
            <a:gd name="adj3" fmla="val 30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2FAF38-4C64-43F9-B682-277918E6F19D}">
      <dsp:nvSpPr>
        <dsp:cNvPr id="0" name=""/>
        <dsp:cNvSpPr/>
      </dsp:nvSpPr>
      <dsp:spPr>
        <a:xfrm>
          <a:off x="493611" y="327668"/>
          <a:ext cx="10952680" cy="655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заповнена заява-анкета</a:t>
          </a:r>
        </a:p>
      </dsp:txBody>
      <dsp:txXfrm>
        <a:off x="493611" y="327668"/>
        <a:ext cx="10952680" cy="655756"/>
      </dsp:txXfrm>
    </dsp:sp>
    <dsp:sp modelId="{AF2B67D8-548F-4FBC-A1BC-5C8273AF4999}">
      <dsp:nvSpPr>
        <dsp:cNvPr id="0" name=""/>
        <dsp:cNvSpPr/>
      </dsp:nvSpPr>
      <dsp:spPr>
        <a:xfrm>
          <a:off x="83764" y="245698"/>
          <a:ext cx="819695" cy="8196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9BB5F7-511B-44F9-A27A-EC418F9C87EA}">
      <dsp:nvSpPr>
        <dsp:cNvPr id="0" name=""/>
        <dsp:cNvSpPr/>
      </dsp:nvSpPr>
      <dsp:spPr>
        <a:xfrm>
          <a:off x="963507" y="1310988"/>
          <a:ext cx="10482784" cy="655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документ, що посвідчує особу</a:t>
          </a:r>
        </a:p>
      </dsp:txBody>
      <dsp:txXfrm>
        <a:off x="963507" y="1310988"/>
        <a:ext cx="10482784" cy="655756"/>
      </dsp:txXfrm>
    </dsp:sp>
    <dsp:sp modelId="{C3A47FAF-252C-4E93-89C6-5B1F3F98DA0F}">
      <dsp:nvSpPr>
        <dsp:cNvPr id="0" name=""/>
        <dsp:cNvSpPr/>
      </dsp:nvSpPr>
      <dsp:spPr>
        <a:xfrm>
          <a:off x="553660" y="1229019"/>
          <a:ext cx="819695" cy="8196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FA2B0-F53B-481F-A45A-484C3C1D48C1}">
      <dsp:nvSpPr>
        <dsp:cNvPr id="0" name=""/>
        <dsp:cNvSpPr/>
      </dsp:nvSpPr>
      <dsp:spPr>
        <a:xfrm>
          <a:off x="1107728" y="2294308"/>
          <a:ext cx="10338564" cy="655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облікова картка платника податків</a:t>
          </a:r>
        </a:p>
      </dsp:txBody>
      <dsp:txXfrm>
        <a:off x="1107728" y="2294308"/>
        <a:ext cx="10338564" cy="655756"/>
      </dsp:txXfrm>
    </dsp:sp>
    <dsp:sp modelId="{1C1F5DCF-D673-4BD0-BD4B-E30055D4567A}">
      <dsp:nvSpPr>
        <dsp:cNvPr id="0" name=""/>
        <dsp:cNvSpPr/>
      </dsp:nvSpPr>
      <dsp:spPr>
        <a:xfrm>
          <a:off x="697880" y="2212339"/>
          <a:ext cx="819695" cy="8196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FDD5C0-3748-4B37-A28E-05C0CAA71EDC}">
      <dsp:nvSpPr>
        <dsp:cNvPr id="0" name=""/>
        <dsp:cNvSpPr/>
      </dsp:nvSpPr>
      <dsp:spPr>
        <a:xfrm>
          <a:off x="963507" y="3277628"/>
          <a:ext cx="10482784" cy="655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фотокартка для документів</a:t>
          </a:r>
        </a:p>
      </dsp:txBody>
      <dsp:txXfrm>
        <a:off x="963507" y="3277628"/>
        <a:ext cx="10482784" cy="655756"/>
      </dsp:txXfrm>
    </dsp:sp>
    <dsp:sp modelId="{848A2D24-1E14-4EC4-91AA-F075A9387B18}">
      <dsp:nvSpPr>
        <dsp:cNvPr id="0" name=""/>
        <dsp:cNvSpPr/>
      </dsp:nvSpPr>
      <dsp:spPr>
        <a:xfrm>
          <a:off x="553660" y="3195659"/>
          <a:ext cx="819695" cy="8196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26876-5161-44DA-8784-FA2BAA41B27D}">
      <dsp:nvSpPr>
        <dsp:cNvPr id="0" name=""/>
        <dsp:cNvSpPr/>
      </dsp:nvSpPr>
      <dsp:spPr>
        <a:xfrm>
          <a:off x="493611" y="4260948"/>
          <a:ext cx="10952680" cy="6557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50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kern="1200"/>
            <a:t>документ про здобутий ступінь вищої освіти для осіб, які завершили навчання в минулих роках</a:t>
          </a:r>
        </a:p>
      </dsp:txBody>
      <dsp:txXfrm>
        <a:off x="493611" y="4260948"/>
        <a:ext cx="10952680" cy="655756"/>
      </dsp:txXfrm>
    </dsp:sp>
    <dsp:sp modelId="{BEF68553-F630-4469-9C82-B85C565A6BEE}">
      <dsp:nvSpPr>
        <dsp:cNvPr id="0" name=""/>
        <dsp:cNvSpPr/>
      </dsp:nvSpPr>
      <dsp:spPr>
        <a:xfrm>
          <a:off x="83764" y="4178979"/>
          <a:ext cx="819695" cy="819695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A47DC-CE77-47D3-9BF8-BB812C56FD32}">
      <dsp:nvSpPr>
        <dsp:cNvPr id="0" name=""/>
        <dsp:cNvSpPr/>
      </dsp:nvSpPr>
      <dsp:spPr>
        <a:xfrm>
          <a:off x="0" y="0"/>
          <a:ext cx="2812279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0" kern="1200" dirty="0">
              <a:effectLst/>
              <a:latin typeface="Arial" panose="020B0604020202020204" pitchFamily="34" charset="0"/>
            </a:rPr>
            <a:t>ОСНОВНА 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0" kern="1200" dirty="0">
              <a:effectLst/>
              <a:latin typeface="Arial" panose="020B0604020202020204" pitchFamily="34" charset="0"/>
            </a:rPr>
            <a:t>СЕСІЯ </a:t>
          </a:r>
          <a:endParaRPr lang="uk-UA" sz="2600" b="1" kern="1200" dirty="0"/>
        </a:p>
      </dsp:txBody>
      <dsp:txXfrm>
        <a:off x="0" y="0"/>
        <a:ext cx="2812279" cy="1625600"/>
      </dsp:txXfrm>
    </dsp:sp>
    <dsp:sp modelId="{6D14FE2A-E1B8-4320-BB04-FF343DF70EFD}">
      <dsp:nvSpPr>
        <dsp:cNvPr id="0" name=""/>
        <dsp:cNvSpPr/>
      </dsp:nvSpPr>
      <dsp:spPr>
        <a:xfrm>
          <a:off x="303390" y="1586898"/>
          <a:ext cx="2249823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 dirty="0">
              <a:effectLst/>
              <a:latin typeface="Arial" panose="020B0604020202020204" pitchFamily="34" charset="0"/>
            </a:rPr>
            <a:t>з 10 серпня до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 dirty="0">
              <a:effectLst/>
              <a:latin typeface="Arial" panose="020B0604020202020204" pitchFamily="34" charset="0"/>
            </a:rPr>
            <a:t>17 серпня</a:t>
          </a:r>
          <a:endParaRPr lang="uk-UA" sz="2500" kern="1200" dirty="0"/>
        </a:p>
      </dsp:txBody>
      <dsp:txXfrm>
        <a:off x="351242" y="1634750"/>
        <a:ext cx="2154119" cy="1538098"/>
      </dsp:txXfrm>
    </dsp:sp>
    <dsp:sp modelId="{36584832-346F-4A83-B8A6-11D3B89E9F46}">
      <dsp:nvSpPr>
        <dsp:cNvPr id="0" name=""/>
        <dsp:cNvSpPr/>
      </dsp:nvSpPr>
      <dsp:spPr>
        <a:xfrm>
          <a:off x="282309" y="3512343"/>
          <a:ext cx="2249823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до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23 серпня</a:t>
          </a:r>
          <a:endParaRPr lang="uk-UA" sz="2500" b="1" i="0" kern="1200" dirty="0">
            <a:effectLst/>
            <a:latin typeface="Arial" panose="020B0604020202020204" pitchFamily="34" charset="0"/>
            <a:ea typeface="+mn-ea"/>
            <a:cs typeface="+mn-cs"/>
          </a:endParaRPr>
        </a:p>
      </dsp:txBody>
      <dsp:txXfrm>
        <a:off x="330161" y="3560195"/>
        <a:ext cx="2154119" cy="1538098"/>
      </dsp:txXfrm>
    </dsp:sp>
    <dsp:sp modelId="{90316677-738E-4CBA-9A42-82CD0BA0744B}">
      <dsp:nvSpPr>
        <dsp:cNvPr id="0" name=""/>
        <dsp:cNvSpPr/>
      </dsp:nvSpPr>
      <dsp:spPr>
        <a:xfrm>
          <a:off x="2974448" y="0"/>
          <a:ext cx="2812279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0" kern="1200">
              <a:effectLst/>
              <a:latin typeface="Arial" panose="020B0604020202020204" pitchFamily="34" charset="0"/>
            </a:rPr>
            <a:t>ДОДАТКОВА СЕСІЯ</a:t>
          </a:r>
          <a:endParaRPr lang="uk-UA" sz="2600" b="1" kern="1200" dirty="0"/>
        </a:p>
      </dsp:txBody>
      <dsp:txXfrm>
        <a:off x="2974448" y="0"/>
        <a:ext cx="2812279" cy="1625600"/>
      </dsp:txXfrm>
    </dsp:sp>
    <dsp:sp modelId="{6F7932A0-545C-4E11-8D29-AB455025E4E2}">
      <dsp:nvSpPr>
        <dsp:cNvPr id="0" name=""/>
        <dsp:cNvSpPr/>
      </dsp:nvSpPr>
      <dsp:spPr>
        <a:xfrm>
          <a:off x="3305509" y="1627187"/>
          <a:ext cx="2249823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 dirty="0">
              <a:effectLst/>
              <a:latin typeface="Arial" panose="020B0604020202020204" pitchFamily="34" charset="0"/>
            </a:rPr>
            <a:t>з 07 вересня до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 dirty="0">
              <a:effectLst/>
              <a:latin typeface="Arial" panose="020B0604020202020204" pitchFamily="34" charset="0"/>
            </a:rPr>
            <a:t>10 вересня</a:t>
          </a:r>
          <a:endParaRPr lang="uk-UA" sz="2500" kern="1200" dirty="0"/>
        </a:p>
      </dsp:txBody>
      <dsp:txXfrm>
        <a:off x="3353361" y="1675039"/>
        <a:ext cx="2154119" cy="1538098"/>
      </dsp:txXfrm>
    </dsp:sp>
    <dsp:sp modelId="{FAB753A3-48B6-4FAA-8065-32157526A9EC}">
      <dsp:nvSpPr>
        <dsp:cNvPr id="0" name=""/>
        <dsp:cNvSpPr/>
      </dsp:nvSpPr>
      <dsp:spPr>
        <a:xfrm>
          <a:off x="3305509" y="3512343"/>
          <a:ext cx="2249823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до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13 вересня</a:t>
          </a:r>
          <a:endParaRPr lang="uk-UA" sz="2500" b="1" i="0" kern="1200" dirty="0">
            <a:effectLst/>
            <a:latin typeface="Arial" panose="020B0604020202020204" pitchFamily="34" charset="0"/>
            <a:ea typeface="+mn-ea"/>
            <a:cs typeface="+mn-cs"/>
          </a:endParaRPr>
        </a:p>
      </dsp:txBody>
      <dsp:txXfrm>
        <a:off x="3353361" y="3560195"/>
        <a:ext cx="2154119" cy="1538098"/>
      </dsp:txXfrm>
    </dsp:sp>
    <dsp:sp modelId="{C3BA29F7-3466-472B-BD6E-5B8DC7889112}">
      <dsp:nvSpPr>
        <dsp:cNvPr id="0" name=""/>
        <dsp:cNvSpPr/>
      </dsp:nvSpPr>
      <dsp:spPr>
        <a:xfrm>
          <a:off x="6047482" y="0"/>
          <a:ext cx="2812279" cy="541866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600" b="1" i="0" kern="1200" dirty="0">
              <a:effectLst/>
              <a:latin typeface="Arial" panose="020B0604020202020204" pitchFamily="34" charset="0"/>
            </a:rPr>
            <a:t>СПЕЦІАЛЬНО ОРГАНІЗОВАНА СЕСІЯ </a:t>
          </a:r>
          <a:endParaRPr lang="uk-UA" sz="2600" kern="1200" dirty="0"/>
        </a:p>
      </dsp:txBody>
      <dsp:txXfrm>
        <a:off x="6047482" y="0"/>
        <a:ext cx="2812279" cy="1625600"/>
      </dsp:txXfrm>
    </dsp:sp>
    <dsp:sp modelId="{29A092AB-CE2C-4EDF-AB33-5ABB66C6B38C}">
      <dsp:nvSpPr>
        <dsp:cNvPr id="0" name=""/>
        <dsp:cNvSpPr/>
      </dsp:nvSpPr>
      <dsp:spPr>
        <a:xfrm>
          <a:off x="6328710" y="1627187"/>
          <a:ext cx="2249823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marR="0" lvl="0" indent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500" b="1" i="0" kern="1200" dirty="0">
              <a:effectLst/>
              <a:latin typeface="Arial" panose="020B0604020202020204" pitchFamily="34" charset="0"/>
              <a:ea typeface="+mn-ea"/>
              <a:cs typeface="+mn-cs"/>
            </a:rPr>
            <a:t>з 30 вересня по </a:t>
          </a:r>
        </a:p>
        <a:p>
          <a:pPr marL="0" marR="0" lvl="0" indent="0" algn="ctr" defTabSz="11112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k-UA" sz="2500" b="1" i="0" kern="1200" dirty="0">
              <a:effectLst/>
              <a:latin typeface="Arial" panose="020B0604020202020204" pitchFamily="34" charset="0"/>
              <a:ea typeface="+mn-ea"/>
              <a:cs typeface="+mn-cs"/>
            </a:rPr>
            <a:t>03 жовтня</a:t>
          </a:r>
          <a:endParaRPr lang="uk-UA" sz="2500" kern="1200" dirty="0"/>
        </a:p>
      </dsp:txBody>
      <dsp:txXfrm>
        <a:off x="6376562" y="1675039"/>
        <a:ext cx="2154119" cy="1538098"/>
      </dsp:txXfrm>
    </dsp:sp>
    <dsp:sp modelId="{990D8996-FC43-4B81-9FE5-08E67CE69CAA}">
      <dsp:nvSpPr>
        <dsp:cNvPr id="0" name=""/>
        <dsp:cNvSpPr/>
      </dsp:nvSpPr>
      <dsp:spPr>
        <a:xfrm>
          <a:off x="6328710" y="3512343"/>
          <a:ext cx="2249823" cy="16338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до </a:t>
          </a:r>
        </a:p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1" i="0" kern="1200">
              <a:effectLst/>
              <a:latin typeface="Arial" panose="020B0604020202020204" pitchFamily="34" charset="0"/>
              <a:ea typeface="+mn-ea"/>
              <a:cs typeface="+mn-cs"/>
            </a:rPr>
            <a:t>06 жовтня</a:t>
          </a:r>
          <a:endParaRPr lang="uk-UA" sz="2500" b="1" i="0" kern="1200" dirty="0">
            <a:effectLst/>
            <a:latin typeface="Arial" panose="020B0604020202020204" pitchFamily="34" charset="0"/>
            <a:ea typeface="+mn-ea"/>
            <a:cs typeface="+mn-cs"/>
          </a:endParaRPr>
        </a:p>
      </dsp:txBody>
      <dsp:txXfrm>
        <a:off x="6376562" y="3560195"/>
        <a:ext cx="2154119" cy="153809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3EB4C4-BFE9-4872-8E2E-611B4FAA69B7}">
      <dsp:nvSpPr>
        <dsp:cNvPr id="0" name=""/>
        <dsp:cNvSpPr/>
      </dsp:nvSpPr>
      <dsp:spPr>
        <a:xfrm>
          <a:off x="0" y="0"/>
          <a:ext cx="2532888" cy="535665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5400" kern="1200" dirty="0"/>
        </a:p>
      </dsp:txBody>
      <dsp:txXfrm>
        <a:off x="0" y="0"/>
        <a:ext cx="2532888" cy="1606995"/>
      </dsp:txXfrm>
    </dsp:sp>
    <dsp:sp modelId="{81822615-FBF9-413A-B36F-72DB694BAF7A}">
      <dsp:nvSpPr>
        <dsp:cNvPr id="0" name=""/>
        <dsp:cNvSpPr/>
      </dsp:nvSpPr>
      <dsp:spPr>
        <a:xfrm>
          <a:off x="253288" y="1608564"/>
          <a:ext cx="2026310" cy="1615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Дати проведення</a:t>
          </a:r>
        </a:p>
      </dsp:txBody>
      <dsp:txXfrm>
        <a:off x="300593" y="1655869"/>
        <a:ext cx="1931700" cy="1520493"/>
      </dsp:txXfrm>
    </dsp:sp>
    <dsp:sp modelId="{E77AFEB6-548D-4A4F-A63C-647EB1CCFD1A}">
      <dsp:nvSpPr>
        <dsp:cNvPr id="0" name=""/>
        <dsp:cNvSpPr/>
      </dsp:nvSpPr>
      <dsp:spPr>
        <a:xfrm>
          <a:off x="253288" y="3472145"/>
          <a:ext cx="2026310" cy="16151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Оголошення результатів</a:t>
          </a:r>
        </a:p>
      </dsp:txBody>
      <dsp:txXfrm>
        <a:off x="300593" y="3519450"/>
        <a:ext cx="1931700" cy="15204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1FC73-8E14-4EC8-AB76-71B006EF3053}">
      <dsp:nvSpPr>
        <dsp:cNvPr id="0" name=""/>
        <dsp:cNvSpPr/>
      </dsp:nvSpPr>
      <dsp:spPr>
        <a:xfrm>
          <a:off x="5527" y="0"/>
          <a:ext cx="5317043" cy="41575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за державним замовленням</a:t>
          </a:r>
        </a:p>
      </dsp:txBody>
      <dsp:txXfrm>
        <a:off x="5527" y="0"/>
        <a:ext cx="5317043" cy="1247264"/>
      </dsp:txXfrm>
    </dsp:sp>
    <dsp:sp modelId="{E1E69427-F0E1-42E1-BA3D-6A583B1F47BF}">
      <dsp:nvSpPr>
        <dsp:cNvPr id="0" name=""/>
        <dsp:cNvSpPr/>
      </dsp:nvSpPr>
      <dsp:spPr>
        <a:xfrm>
          <a:off x="537231" y="1248482"/>
          <a:ext cx="4253634" cy="125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altLang="en-US" sz="39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ФАХОВИЙ ІСПИТ</a:t>
          </a:r>
          <a:endParaRPr lang="uk-UA" sz="3900" kern="1200" dirty="0"/>
        </a:p>
      </dsp:txBody>
      <dsp:txXfrm>
        <a:off x="573946" y="1285197"/>
        <a:ext cx="4180204" cy="1180127"/>
      </dsp:txXfrm>
    </dsp:sp>
    <dsp:sp modelId="{3F6F1525-09CA-4968-987F-C0CDA528C804}">
      <dsp:nvSpPr>
        <dsp:cNvPr id="0" name=""/>
        <dsp:cNvSpPr/>
      </dsp:nvSpPr>
      <dsp:spPr>
        <a:xfrm>
          <a:off x="537231" y="2694894"/>
          <a:ext cx="4253634" cy="125355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Мотиваційний лист</a:t>
          </a:r>
        </a:p>
      </dsp:txBody>
      <dsp:txXfrm>
        <a:off x="573946" y="2731609"/>
        <a:ext cx="4180204" cy="1180127"/>
      </dsp:txXfrm>
    </dsp:sp>
    <dsp:sp modelId="{F9FA41CD-3E20-4914-BA38-D0A1E677D0C6}">
      <dsp:nvSpPr>
        <dsp:cNvPr id="0" name=""/>
        <dsp:cNvSpPr/>
      </dsp:nvSpPr>
      <dsp:spPr>
        <a:xfrm>
          <a:off x="5666902" y="0"/>
          <a:ext cx="5317043" cy="415754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kern="1200" dirty="0"/>
            <a:t>за контрактом</a:t>
          </a:r>
        </a:p>
      </dsp:txBody>
      <dsp:txXfrm>
        <a:off x="5666902" y="0"/>
        <a:ext cx="5317043" cy="1247264"/>
      </dsp:txXfrm>
    </dsp:sp>
    <dsp:sp modelId="{71B1B3DC-FF37-4017-AECA-5277CEFAB0E8}">
      <dsp:nvSpPr>
        <dsp:cNvPr id="0" name=""/>
        <dsp:cNvSpPr/>
      </dsp:nvSpPr>
      <dsp:spPr>
        <a:xfrm>
          <a:off x="6253053" y="1247264"/>
          <a:ext cx="4253634" cy="27024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74295" rIns="99060" bIns="74295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b="1" kern="1200" dirty="0">
              <a:solidFill>
                <a:srgbClr val="0070C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Мотиваційний лист</a:t>
          </a:r>
        </a:p>
      </dsp:txBody>
      <dsp:txXfrm>
        <a:off x="6332204" y="1326415"/>
        <a:ext cx="4095332" cy="25441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B30F91-226D-4325-9DCB-709E5F8137C7}">
      <dsp:nvSpPr>
        <dsp:cNvPr id="0" name=""/>
        <dsp:cNvSpPr/>
      </dsp:nvSpPr>
      <dsp:spPr>
        <a:xfrm>
          <a:off x="42000" y="0"/>
          <a:ext cx="3498701" cy="44924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uk-UA" alt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uk-UA" alt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спеціальність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uk-UA" alt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081 Право </a:t>
          </a:r>
          <a:endParaRPr lang="uk-UA" sz="3000" kern="1200" dirty="0"/>
        </a:p>
      </dsp:txBody>
      <dsp:txXfrm>
        <a:off x="42000" y="0"/>
        <a:ext cx="3498701" cy="1347723"/>
      </dsp:txXfrm>
    </dsp:sp>
    <dsp:sp modelId="{50F16AF3-1962-44F3-BEEE-1951CC967A19}">
      <dsp:nvSpPr>
        <dsp:cNvPr id="0" name=""/>
        <dsp:cNvSpPr/>
      </dsp:nvSpPr>
      <dsp:spPr>
        <a:xfrm>
          <a:off x="290828" y="1978239"/>
          <a:ext cx="2919736" cy="165903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altLang="en-US" sz="23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КБ=0,3∙ІНО+0,7∙ПР </a:t>
          </a:r>
        </a:p>
      </dsp:txBody>
      <dsp:txXfrm>
        <a:off x="339420" y="2026831"/>
        <a:ext cx="2822552" cy="1561852"/>
      </dsp:txXfrm>
    </dsp:sp>
    <dsp:sp modelId="{D69228FF-DBC9-4CEC-AAE2-471A97C679C5}">
      <dsp:nvSpPr>
        <dsp:cNvPr id="0" name=""/>
        <dsp:cNvSpPr/>
      </dsp:nvSpPr>
      <dsp:spPr>
        <a:xfrm>
          <a:off x="3772595" y="0"/>
          <a:ext cx="3498701" cy="44924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uk-UA" altLang="en-US" sz="17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uk-UA" alt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спеціальності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uk-UA" altLang="en-US" sz="3000" kern="1200" dirty="0">
              <a:latin typeface="Arial" panose="020B0604020202020204" pitchFamily="34" charset="0"/>
              <a:cs typeface="Arial" panose="020B0604020202020204" pitchFamily="34" charset="0"/>
            </a:rPr>
            <a:t>галузей знань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lang="uk-UA" alt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05, 07, 28, 29 </a:t>
          </a:r>
          <a:endParaRPr lang="uk-UA" sz="3000" kern="1200" dirty="0"/>
        </a:p>
      </dsp:txBody>
      <dsp:txXfrm>
        <a:off x="3772595" y="0"/>
        <a:ext cx="3498701" cy="1347723"/>
      </dsp:txXfrm>
    </dsp:sp>
    <dsp:sp modelId="{E91D69E6-DF37-4DDC-8C09-A7E466142C1D}">
      <dsp:nvSpPr>
        <dsp:cNvPr id="0" name=""/>
        <dsp:cNvSpPr/>
      </dsp:nvSpPr>
      <dsp:spPr>
        <a:xfrm>
          <a:off x="4074155" y="1947754"/>
          <a:ext cx="2875288" cy="17200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en-US" sz="23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КБ=0,5∙П1+0,5∙П2 </a:t>
          </a:r>
        </a:p>
      </dsp:txBody>
      <dsp:txXfrm>
        <a:off x="4124532" y="1998131"/>
        <a:ext cx="2774534" cy="1619253"/>
      </dsp:txXfrm>
    </dsp:sp>
    <dsp:sp modelId="{361E46CA-7A5B-4D49-AA2A-0D2746DC39B9}">
      <dsp:nvSpPr>
        <dsp:cNvPr id="0" name=""/>
        <dsp:cNvSpPr/>
      </dsp:nvSpPr>
      <dsp:spPr>
        <a:xfrm>
          <a:off x="7523553" y="0"/>
          <a:ext cx="3498701" cy="449241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altLang="en-US" sz="3000" b="1" kern="1200" cap="all" dirty="0"/>
            <a:t>Інші 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altLang="en-US" sz="3000" b="1" kern="1200" cap="all" dirty="0"/>
            <a:t>спеціальності</a:t>
          </a:r>
          <a:endParaRPr lang="uk-UA" sz="3000" kern="1200" dirty="0"/>
        </a:p>
      </dsp:txBody>
      <dsp:txXfrm>
        <a:off x="7523553" y="0"/>
        <a:ext cx="3498701" cy="1347723"/>
      </dsp:txXfrm>
    </dsp:sp>
    <dsp:sp modelId="{1E88EA61-494C-4842-944F-7E6626683753}">
      <dsp:nvSpPr>
        <dsp:cNvPr id="0" name=""/>
        <dsp:cNvSpPr/>
      </dsp:nvSpPr>
      <dsp:spPr>
        <a:xfrm>
          <a:off x="7837162" y="1957916"/>
          <a:ext cx="2871482" cy="169968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altLang="en-US" sz="2300" b="1" kern="1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rPr>
            <a:t>КБ=П1</a:t>
          </a:r>
          <a:endParaRPr lang="uk-UA" sz="2300" kern="1200" dirty="0"/>
        </a:p>
      </dsp:txBody>
      <dsp:txXfrm>
        <a:off x="7886944" y="2007698"/>
        <a:ext cx="2771918" cy="160012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9FD35A-A9A6-46C2-8E5E-EE7EC3593AE2}">
      <dsp:nvSpPr>
        <dsp:cNvPr id="0" name=""/>
        <dsp:cNvSpPr/>
      </dsp:nvSpPr>
      <dsp:spPr>
        <a:xfrm rot="5400000">
          <a:off x="7128982" y="-3304228"/>
          <a:ext cx="877741" cy="77106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altLang="uk-UA" sz="2200" kern="1200" dirty="0"/>
            <a:t>відомості </a:t>
          </a:r>
          <a:r>
            <a:rPr lang="uk-UA" altLang="uk-UA" sz="2200" kern="1200" dirty="0">
              <a:solidFill>
                <a:srgbClr val="000000"/>
              </a:solidFill>
            </a:rPr>
            <a:t>про адресанта</a:t>
          </a:r>
          <a:endParaRPr lang="uk-UA" sz="2200" kern="1200" dirty="0"/>
        </a:p>
      </dsp:txBody>
      <dsp:txXfrm rot="-5400000">
        <a:off x="3712527" y="155075"/>
        <a:ext cx="7667804" cy="792045"/>
      </dsp:txXfrm>
    </dsp:sp>
    <dsp:sp modelId="{A95B2FE5-E25A-434B-A52E-7E37E5E6F84F}">
      <dsp:nvSpPr>
        <dsp:cNvPr id="0" name=""/>
        <dsp:cNvSpPr/>
      </dsp:nvSpPr>
      <dsp:spPr>
        <a:xfrm>
          <a:off x="624714" y="2509"/>
          <a:ext cx="3087812" cy="1097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200" kern="1200" dirty="0">
              <a:solidFill>
                <a:srgbClr val="0070C0"/>
              </a:solidFill>
            </a:rPr>
            <a:t>«</a:t>
          </a:r>
          <a:r>
            <a:rPr lang="uk-UA" altLang="uk-UA" sz="3200" b="1" kern="1200" dirty="0">
              <a:solidFill>
                <a:srgbClr val="0070C0"/>
              </a:solidFill>
            </a:rPr>
            <a:t>Шапка» </a:t>
          </a:r>
          <a:endParaRPr lang="uk-UA" sz="3200" kern="1200" dirty="0"/>
        </a:p>
      </dsp:txBody>
      <dsp:txXfrm>
        <a:off x="678274" y="56069"/>
        <a:ext cx="2980692" cy="990056"/>
      </dsp:txXfrm>
    </dsp:sp>
    <dsp:sp modelId="{4437D3B6-17C4-4EDD-99DE-F07C99838C7E}">
      <dsp:nvSpPr>
        <dsp:cNvPr id="0" name=""/>
        <dsp:cNvSpPr/>
      </dsp:nvSpPr>
      <dsp:spPr>
        <a:xfrm rot="5400000">
          <a:off x="7128982" y="-2152193"/>
          <a:ext cx="877741" cy="77106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altLang="uk-UA" sz="2200" kern="1200" dirty="0"/>
            <a:t>шанобливе звертання</a:t>
          </a:r>
          <a:endParaRPr lang="uk-UA" sz="2200" kern="1200" dirty="0"/>
        </a:p>
      </dsp:txBody>
      <dsp:txXfrm rot="-5400000">
        <a:off x="3712527" y="1307110"/>
        <a:ext cx="7667804" cy="792045"/>
      </dsp:txXfrm>
    </dsp:sp>
    <dsp:sp modelId="{533972AC-D715-4BBF-9359-03F2CB027E83}">
      <dsp:nvSpPr>
        <dsp:cNvPr id="0" name=""/>
        <dsp:cNvSpPr/>
      </dsp:nvSpPr>
      <dsp:spPr>
        <a:xfrm>
          <a:off x="624714" y="1154544"/>
          <a:ext cx="3087812" cy="1097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200" b="1" kern="1200" dirty="0">
              <a:solidFill>
                <a:srgbClr val="0070C0"/>
              </a:solidFill>
            </a:rPr>
            <a:t>Звертання</a:t>
          </a:r>
          <a:endParaRPr lang="uk-UA" sz="3200" kern="1200" dirty="0"/>
        </a:p>
      </dsp:txBody>
      <dsp:txXfrm>
        <a:off x="678274" y="1208104"/>
        <a:ext cx="2980692" cy="990056"/>
      </dsp:txXfrm>
    </dsp:sp>
    <dsp:sp modelId="{DD364F79-E262-4E53-A99E-365098C23469}">
      <dsp:nvSpPr>
        <dsp:cNvPr id="0" name=""/>
        <dsp:cNvSpPr/>
      </dsp:nvSpPr>
      <dsp:spPr>
        <a:xfrm rot="5400000">
          <a:off x="7128982" y="-1000158"/>
          <a:ext cx="877741" cy="77106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altLang="uk-UA" sz="2200" kern="1200" dirty="0"/>
            <a:t>мета написання мотиваційного листа</a:t>
          </a:r>
          <a:endParaRPr lang="uk-UA" sz="2200" kern="1200" dirty="0"/>
        </a:p>
      </dsp:txBody>
      <dsp:txXfrm rot="-5400000">
        <a:off x="3712527" y="2459145"/>
        <a:ext cx="7667804" cy="792045"/>
      </dsp:txXfrm>
    </dsp:sp>
    <dsp:sp modelId="{F9CAABDC-1658-4D93-B191-80F98160D826}">
      <dsp:nvSpPr>
        <dsp:cNvPr id="0" name=""/>
        <dsp:cNvSpPr/>
      </dsp:nvSpPr>
      <dsp:spPr>
        <a:xfrm>
          <a:off x="624714" y="2306579"/>
          <a:ext cx="3087812" cy="1097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200" b="1" kern="1200" dirty="0">
              <a:solidFill>
                <a:srgbClr val="0070C0"/>
              </a:solidFill>
            </a:rPr>
            <a:t>Вступ</a:t>
          </a:r>
          <a:endParaRPr lang="uk-UA" sz="3200" kern="1200" dirty="0"/>
        </a:p>
      </dsp:txBody>
      <dsp:txXfrm>
        <a:off x="678274" y="2360139"/>
        <a:ext cx="2980692" cy="990056"/>
      </dsp:txXfrm>
    </dsp:sp>
    <dsp:sp modelId="{15EBD620-5A60-4F25-BDDB-100CF3B8AE82}">
      <dsp:nvSpPr>
        <dsp:cNvPr id="0" name=""/>
        <dsp:cNvSpPr/>
      </dsp:nvSpPr>
      <dsp:spPr>
        <a:xfrm rot="5400000">
          <a:off x="7109953" y="151877"/>
          <a:ext cx="915799" cy="77106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altLang="uk-UA" sz="22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обґрунтування </a:t>
          </a:r>
          <a:r>
            <a:rPr lang="uk-UA" altLang="en-US" sz="22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особистої зацікавленості у вступі на певну освітню програму </a:t>
          </a:r>
          <a:r>
            <a:rPr lang="uk-UA" altLang="uk-UA" sz="2200" kern="1200" dirty="0">
              <a:solidFill>
                <a:srgbClr val="44546A">
                  <a:hueOff val="0"/>
                  <a:satOff val="0"/>
                  <a:lumOff val="0"/>
                  <a:alphaOff val="0"/>
                </a:srgbClr>
              </a:solidFill>
              <a:latin typeface="Arial"/>
              <a:ea typeface="+mn-ea"/>
              <a:cs typeface="+mn-cs"/>
            </a:rPr>
            <a:t>НТУ «Дніпровська політехніка»</a:t>
          </a:r>
          <a:endParaRPr lang="uk-UA" sz="2200" kern="1200" dirty="0">
            <a:solidFill>
              <a:srgbClr val="44546A">
                <a:hueOff val="0"/>
                <a:satOff val="0"/>
                <a:lumOff val="0"/>
                <a:alphaOff val="0"/>
              </a:srgbClr>
            </a:solidFill>
            <a:latin typeface="Arial"/>
            <a:ea typeface="+mn-ea"/>
            <a:cs typeface="+mn-cs"/>
          </a:endParaRPr>
        </a:p>
      </dsp:txBody>
      <dsp:txXfrm rot="-5400000">
        <a:off x="3712527" y="3594009"/>
        <a:ext cx="7665946" cy="826387"/>
      </dsp:txXfrm>
    </dsp:sp>
    <dsp:sp modelId="{9531BB17-F907-4269-99BE-8EE1AAF0B54C}">
      <dsp:nvSpPr>
        <dsp:cNvPr id="0" name=""/>
        <dsp:cNvSpPr/>
      </dsp:nvSpPr>
      <dsp:spPr>
        <a:xfrm>
          <a:off x="624714" y="3458615"/>
          <a:ext cx="3087812" cy="1097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200" b="1" kern="1200" dirty="0">
              <a:solidFill>
                <a:srgbClr val="0070C0"/>
              </a:solidFill>
            </a:rPr>
            <a:t>Основна частина </a:t>
          </a:r>
          <a:endParaRPr lang="uk-UA" sz="3200" kern="1200" dirty="0"/>
        </a:p>
      </dsp:txBody>
      <dsp:txXfrm>
        <a:off x="678274" y="3512175"/>
        <a:ext cx="2980692" cy="990056"/>
      </dsp:txXfrm>
    </dsp:sp>
    <dsp:sp modelId="{D96D1118-6E17-4CCA-9F1C-15DDC4756340}">
      <dsp:nvSpPr>
        <dsp:cNvPr id="0" name=""/>
        <dsp:cNvSpPr/>
      </dsp:nvSpPr>
      <dsp:spPr>
        <a:xfrm rot="5400000">
          <a:off x="7128982" y="1303912"/>
          <a:ext cx="877741" cy="771065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ctr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uk-UA" altLang="uk-UA" sz="2200" kern="1200" dirty="0"/>
            <a:t>підтвердження готовність вступника навчатися та впевненість у виборі освітньої програми, вислів подяки та надії на позитивне рішення комісії</a:t>
          </a:r>
          <a:endParaRPr lang="uk-UA" sz="2200" kern="1200" dirty="0"/>
        </a:p>
      </dsp:txBody>
      <dsp:txXfrm rot="-5400000">
        <a:off x="3712527" y="4763215"/>
        <a:ext cx="7667804" cy="792045"/>
      </dsp:txXfrm>
    </dsp:sp>
    <dsp:sp modelId="{8EE7F40F-6487-46D5-8422-9036170D6019}">
      <dsp:nvSpPr>
        <dsp:cNvPr id="0" name=""/>
        <dsp:cNvSpPr/>
      </dsp:nvSpPr>
      <dsp:spPr>
        <a:xfrm>
          <a:off x="624714" y="4610650"/>
          <a:ext cx="3087812" cy="109717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altLang="uk-UA" sz="3200" b="1" kern="1200" dirty="0">
              <a:solidFill>
                <a:srgbClr val="0070C0"/>
              </a:solidFill>
            </a:rPr>
            <a:t>Висновок</a:t>
          </a:r>
          <a:endParaRPr lang="uk-UA" sz="3200" kern="1200" dirty="0"/>
        </a:p>
      </dsp:txBody>
      <dsp:txXfrm>
        <a:off x="678274" y="4664210"/>
        <a:ext cx="2980692" cy="99005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A7D7C-6F03-4BA4-92BA-52E1193BDD67}">
      <dsp:nvSpPr>
        <dsp:cNvPr id="0" name=""/>
        <dsp:cNvSpPr/>
      </dsp:nvSpPr>
      <dsp:spPr>
        <a:xfrm>
          <a:off x="205928" y="127814"/>
          <a:ext cx="2905122" cy="21851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ПРИЙОМ ЗАЯВ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 16 серпня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15 вересня</a:t>
          </a:r>
          <a:endParaRPr lang="uk-UA" sz="2300" kern="1200" dirty="0"/>
        </a:p>
      </dsp:txBody>
      <dsp:txXfrm>
        <a:off x="269929" y="191815"/>
        <a:ext cx="2777120" cy="2057165"/>
      </dsp:txXfrm>
    </dsp:sp>
    <dsp:sp modelId="{49A1B803-8CC7-41AD-B0E7-E4700AC61FB7}">
      <dsp:nvSpPr>
        <dsp:cNvPr id="0" name=""/>
        <dsp:cNvSpPr/>
      </dsp:nvSpPr>
      <dsp:spPr>
        <a:xfrm>
          <a:off x="3316326" y="931146"/>
          <a:ext cx="494528" cy="5785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>
        <a:off x="3316326" y="1046847"/>
        <a:ext cx="346170" cy="347103"/>
      </dsp:txXfrm>
    </dsp:sp>
    <dsp:sp modelId="{8171AE48-AAEA-4C6A-AD95-A620E5D92112}">
      <dsp:nvSpPr>
        <dsp:cNvPr id="0" name=""/>
        <dsp:cNvSpPr/>
      </dsp:nvSpPr>
      <dsp:spPr>
        <a:xfrm>
          <a:off x="4044123" y="2633"/>
          <a:ext cx="3144572" cy="243553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ФАХОВІ ІСПИТИ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 01 вересня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по 19 вересня</a:t>
          </a:r>
          <a:endParaRPr lang="uk-UA" sz="2300" kern="1200" dirty="0"/>
        </a:p>
      </dsp:txBody>
      <dsp:txXfrm>
        <a:off x="4115457" y="73967"/>
        <a:ext cx="3001904" cy="2292862"/>
      </dsp:txXfrm>
    </dsp:sp>
    <dsp:sp modelId="{CFC76879-32BF-497C-8725-19E471E23C85}">
      <dsp:nvSpPr>
        <dsp:cNvPr id="0" name=""/>
        <dsp:cNvSpPr/>
      </dsp:nvSpPr>
      <dsp:spPr>
        <a:xfrm rot="21582619">
          <a:off x="7426698" y="920544"/>
          <a:ext cx="573388" cy="5785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>
        <a:off x="7426699" y="1036680"/>
        <a:ext cx="401372" cy="347103"/>
      </dsp:txXfrm>
    </dsp:sp>
    <dsp:sp modelId="{BC7A2806-ADC2-4BC0-9402-2F8E69186932}">
      <dsp:nvSpPr>
        <dsp:cNvPr id="0" name=""/>
        <dsp:cNvSpPr/>
      </dsp:nvSpPr>
      <dsp:spPr>
        <a:xfrm>
          <a:off x="8270546" y="7189"/>
          <a:ext cx="2769476" cy="23855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Оприлюднення рекомендованих до зарахування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20 вересня</a:t>
          </a:r>
          <a:endParaRPr lang="uk-UA" sz="2300" kern="1200" dirty="0"/>
        </a:p>
      </dsp:txBody>
      <dsp:txXfrm>
        <a:off x="8340417" y="77060"/>
        <a:ext cx="2629734" cy="2245836"/>
      </dsp:txXfrm>
    </dsp:sp>
    <dsp:sp modelId="{EB0865D0-C13C-4FD9-87FC-F80AEF33D43D}">
      <dsp:nvSpPr>
        <dsp:cNvPr id="0" name=""/>
        <dsp:cNvSpPr/>
      </dsp:nvSpPr>
      <dsp:spPr>
        <a:xfrm rot="5339265">
          <a:off x="9275253" y="2579350"/>
          <a:ext cx="521313" cy="5785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 rot="-5400000">
        <a:off x="9360977" y="2607958"/>
        <a:ext cx="347103" cy="364919"/>
      </dsp:txXfrm>
    </dsp:sp>
    <dsp:sp modelId="{373CFFE6-4877-4E87-BFE2-3E867A30BE49}">
      <dsp:nvSpPr>
        <dsp:cNvPr id="0" name=""/>
        <dsp:cNvSpPr/>
      </dsp:nvSpPr>
      <dsp:spPr>
        <a:xfrm>
          <a:off x="7753039" y="3373870"/>
          <a:ext cx="3344133" cy="208708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Термін виконання вимог до зарахування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не пізніше  18.00 год.  24 вересня</a:t>
          </a:r>
          <a:endParaRPr lang="uk-UA" sz="2300" kern="1200" dirty="0"/>
        </a:p>
      </dsp:txBody>
      <dsp:txXfrm>
        <a:off x="7814168" y="3434999"/>
        <a:ext cx="3221875" cy="1964825"/>
      </dsp:txXfrm>
    </dsp:sp>
    <dsp:sp modelId="{0174FA4E-A4F9-45EB-9B32-94C143F1A955}">
      <dsp:nvSpPr>
        <dsp:cNvPr id="0" name=""/>
        <dsp:cNvSpPr/>
      </dsp:nvSpPr>
      <dsp:spPr>
        <a:xfrm rot="10780545">
          <a:off x="6976043" y="4140465"/>
          <a:ext cx="549083" cy="5785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 rot="10800000">
        <a:off x="7140767" y="4255700"/>
        <a:ext cx="384358" cy="347103"/>
      </dsp:txXfrm>
    </dsp:sp>
    <dsp:sp modelId="{D03FCEE0-CEF8-4809-9746-932C7618862D}">
      <dsp:nvSpPr>
        <dsp:cNvPr id="0" name=""/>
        <dsp:cNvSpPr/>
      </dsp:nvSpPr>
      <dsp:spPr>
        <a:xfrm>
          <a:off x="4031153" y="3419721"/>
          <a:ext cx="2685896" cy="20412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Зарахування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 бюджет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25 вересня</a:t>
          </a:r>
          <a:endParaRPr lang="uk-UA" sz="2300" kern="1200" dirty="0"/>
        </a:p>
      </dsp:txBody>
      <dsp:txXfrm>
        <a:off x="4090939" y="3479507"/>
        <a:ext cx="2566324" cy="1921660"/>
      </dsp:txXfrm>
    </dsp:sp>
    <dsp:sp modelId="{A8CFA5D3-B781-4A59-8879-54B090075262}">
      <dsp:nvSpPr>
        <dsp:cNvPr id="0" name=""/>
        <dsp:cNvSpPr/>
      </dsp:nvSpPr>
      <dsp:spPr>
        <a:xfrm rot="10810190">
          <a:off x="3172474" y="4145458"/>
          <a:ext cx="606801" cy="57850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k-UA" sz="1900" kern="1200"/>
        </a:p>
      </dsp:txBody>
      <dsp:txXfrm rot="10800000">
        <a:off x="3346025" y="4261416"/>
        <a:ext cx="433250" cy="347103"/>
      </dsp:txXfrm>
    </dsp:sp>
    <dsp:sp modelId="{5AC18990-357A-4F51-8440-61AA1306886C}">
      <dsp:nvSpPr>
        <dsp:cNvPr id="0" name=""/>
        <dsp:cNvSpPr/>
      </dsp:nvSpPr>
      <dsp:spPr>
        <a:xfrm>
          <a:off x="188782" y="3396978"/>
          <a:ext cx="2697466" cy="20639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Зарахування 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на контракт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0" kern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до 30 листопада</a:t>
          </a:r>
          <a:endParaRPr lang="uk-UA" sz="2300" kern="1200" dirty="0"/>
        </a:p>
      </dsp:txBody>
      <dsp:txXfrm>
        <a:off x="249234" y="3457430"/>
        <a:ext cx="2576562" cy="19430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5F7AA8-A2C0-4F09-AB8D-D2B0297FB5AC}">
      <dsp:nvSpPr>
        <dsp:cNvPr id="0" name=""/>
        <dsp:cNvSpPr/>
      </dsp:nvSpPr>
      <dsp:spPr>
        <a:xfrm>
          <a:off x="5146578" y="2112123"/>
          <a:ext cx="2793954" cy="9605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568"/>
              </a:lnTo>
              <a:lnTo>
                <a:pt x="2793954" y="654568"/>
              </a:lnTo>
              <a:lnTo>
                <a:pt x="2793954" y="96052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2740D7-64E6-4CF6-82DE-ED5A047E9632}">
      <dsp:nvSpPr>
        <dsp:cNvPr id="0" name=""/>
        <dsp:cNvSpPr/>
      </dsp:nvSpPr>
      <dsp:spPr>
        <a:xfrm>
          <a:off x="2432069" y="2112123"/>
          <a:ext cx="2714508" cy="960523"/>
        </a:xfrm>
        <a:custGeom>
          <a:avLst/>
          <a:gdLst/>
          <a:ahLst/>
          <a:cxnLst/>
          <a:rect l="0" t="0" r="0" b="0"/>
          <a:pathLst>
            <a:path>
              <a:moveTo>
                <a:pt x="2714508" y="0"/>
              </a:moveTo>
              <a:lnTo>
                <a:pt x="2714508" y="654568"/>
              </a:lnTo>
              <a:lnTo>
                <a:pt x="0" y="654568"/>
              </a:lnTo>
              <a:lnTo>
                <a:pt x="0" y="960523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0AFA1D-E686-4575-BC2C-6666844D8970}">
      <dsp:nvSpPr>
        <dsp:cNvPr id="0" name=""/>
        <dsp:cNvSpPr/>
      </dsp:nvSpPr>
      <dsp:spPr>
        <a:xfrm>
          <a:off x="879229" y="14934"/>
          <a:ext cx="8534698" cy="2097188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CC85F-410A-4531-ADCC-8B5A31F88C9D}">
      <dsp:nvSpPr>
        <dsp:cNvPr id="0" name=""/>
        <dsp:cNvSpPr/>
      </dsp:nvSpPr>
      <dsp:spPr>
        <a:xfrm>
          <a:off x="1246191" y="363548"/>
          <a:ext cx="8534698" cy="20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1" kern="1200" cap="all" dirty="0"/>
            <a:t>магістерський комплексний тест (МКТ) 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300" b="0" i="0" kern="1200" dirty="0">
              <a:effectLst/>
              <a:latin typeface="Arial" panose="020B0604020202020204" pitchFamily="34" charset="0"/>
            </a:rPr>
            <a:t>для вступу за спеціальністю 081 «Право»</a:t>
          </a:r>
          <a:endParaRPr lang="uk-UA" sz="3300" kern="1200" dirty="0"/>
        </a:p>
      </dsp:txBody>
      <dsp:txXfrm>
        <a:off x="1307616" y="424973"/>
        <a:ext cx="8411848" cy="1974338"/>
      </dsp:txXfrm>
    </dsp:sp>
    <dsp:sp modelId="{29B9A83D-9301-4EA3-AB8A-D1300EE56EB9}">
      <dsp:nvSpPr>
        <dsp:cNvPr id="0" name=""/>
        <dsp:cNvSpPr/>
      </dsp:nvSpPr>
      <dsp:spPr>
        <a:xfrm>
          <a:off x="5077" y="3072646"/>
          <a:ext cx="4853983" cy="20971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9F564-BF34-48A8-AA6C-29D1E404398F}">
      <dsp:nvSpPr>
        <dsp:cNvPr id="0" name=""/>
        <dsp:cNvSpPr/>
      </dsp:nvSpPr>
      <dsp:spPr>
        <a:xfrm>
          <a:off x="372040" y="3421260"/>
          <a:ext cx="4853983" cy="20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0" i="0" kern="1200" dirty="0">
              <a:effectLst/>
              <a:latin typeface="Arial" panose="020B0604020202020204" pitchFamily="34" charset="0"/>
            </a:rPr>
            <a:t>ІНОЗЕМНА МОВА </a:t>
          </a:r>
          <a:endParaRPr lang="uk-UA" sz="3500" kern="1200" dirty="0"/>
        </a:p>
      </dsp:txBody>
      <dsp:txXfrm>
        <a:off x="433465" y="3482685"/>
        <a:ext cx="4731133" cy="1974338"/>
      </dsp:txXfrm>
    </dsp:sp>
    <dsp:sp modelId="{DC5B47F1-0345-43AC-8BDF-22D63062F4CB}">
      <dsp:nvSpPr>
        <dsp:cNvPr id="0" name=""/>
        <dsp:cNvSpPr/>
      </dsp:nvSpPr>
      <dsp:spPr>
        <a:xfrm>
          <a:off x="5592986" y="3072646"/>
          <a:ext cx="4695092" cy="209718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61BCE-39E7-424F-9983-5080BB2780D1}">
      <dsp:nvSpPr>
        <dsp:cNvPr id="0" name=""/>
        <dsp:cNvSpPr/>
      </dsp:nvSpPr>
      <dsp:spPr>
        <a:xfrm>
          <a:off x="5959948" y="3421260"/>
          <a:ext cx="4695092" cy="20971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0" i="0" kern="1200" dirty="0">
              <a:effectLst/>
              <a:latin typeface="Arial" panose="020B0604020202020204" pitchFamily="34" charset="0"/>
            </a:rPr>
            <a:t>ПРАВО</a:t>
          </a:r>
          <a:endParaRPr lang="uk-UA" sz="3500" kern="1200" dirty="0"/>
        </a:p>
      </dsp:txBody>
      <dsp:txXfrm>
        <a:off x="6021373" y="3482685"/>
        <a:ext cx="4572242" cy="1974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EE67-C0CC-48E7-9A0A-C9977DDF681A}">
      <dsp:nvSpPr>
        <dsp:cNvPr id="0" name=""/>
        <dsp:cNvSpPr/>
      </dsp:nvSpPr>
      <dsp:spPr>
        <a:xfrm>
          <a:off x="0" y="47575"/>
          <a:ext cx="11006003" cy="18000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ts val="1500"/>
            </a:spcAft>
            <a:buNone/>
          </a:pPr>
          <a:r>
            <a:rPr lang="uk-UA" sz="3500" b="1" i="0" kern="120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Блок МКТ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ts val="1500"/>
            </a:spcAft>
            <a:buNone/>
          </a:pPr>
          <a:r>
            <a:rPr lang="uk-UA" sz="3500" b="1" i="0" kern="120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 іноземної мови</a:t>
          </a:r>
          <a:endParaRPr lang="uk-UA" sz="3500" b="1" kern="1200" dirty="0">
            <a:solidFill>
              <a:schemeClr val="accent4"/>
            </a:solidFill>
          </a:endParaRPr>
        </a:p>
      </dsp:txBody>
      <dsp:txXfrm>
        <a:off x="52720" y="100295"/>
        <a:ext cx="10900563" cy="1694566"/>
      </dsp:txXfrm>
    </dsp:sp>
    <dsp:sp modelId="{EFD2F12B-D724-4B34-8332-D4C1C0D831FA}">
      <dsp:nvSpPr>
        <dsp:cNvPr id="0" name=""/>
        <dsp:cNvSpPr/>
      </dsp:nvSpPr>
      <dsp:spPr>
        <a:xfrm flipH="1">
          <a:off x="0" y="2195571"/>
          <a:ext cx="3389163" cy="1692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200" b="0" i="0" kern="1200" noProof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Завдання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на встановлення відповідності (6)</a:t>
          </a:r>
          <a:endParaRPr lang="uk-UA" sz="2200" kern="1200" dirty="0">
            <a:solidFill>
              <a:schemeClr val="accent4"/>
            </a:solidFill>
          </a:endParaRPr>
        </a:p>
      </dsp:txBody>
      <dsp:txXfrm>
        <a:off x="49566" y="2245137"/>
        <a:ext cx="3290031" cy="1593191"/>
      </dsp:txXfrm>
    </dsp:sp>
    <dsp:sp modelId="{EBB7A8A8-ED1F-4A41-85E9-7F4812BFEAFC}">
      <dsp:nvSpPr>
        <dsp:cNvPr id="0" name=""/>
        <dsp:cNvSpPr/>
      </dsp:nvSpPr>
      <dsp:spPr>
        <a:xfrm>
          <a:off x="3860703" y="2239724"/>
          <a:ext cx="3295355" cy="1692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200" b="0" i="0" kern="1200" noProof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Завдання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на заповнення пропусків у тексті (19)</a:t>
          </a:r>
          <a:endParaRPr lang="uk-UA" sz="2200" kern="1200" dirty="0">
            <a:solidFill>
              <a:schemeClr val="accent4"/>
            </a:solidFill>
          </a:endParaRPr>
        </a:p>
      </dsp:txBody>
      <dsp:txXfrm>
        <a:off x="3910269" y="2289290"/>
        <a:ext cx="3196223" cy="1593191"/>
      </dsp:txXfrm>
    </dsp:sp>
    <dsp:sp modelId="{9D3A63EF-760A-492F-892A-BF7AF16F1178}">
      <dsp:nvSpPr>
        <dsp:cNvPr id="0" name=""/>
        <dsp:cNvSpPr/>
      </dsp:nvSpPr>
      <dsp:spPr>
        <a:xfrm>
          <a:off x="7411668" y="2199825"/>
          <a:ext cx="3436835" cy="169232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uk-UA" sz="2200" b="0" i="0" kern="1200" noProof="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Завдання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200" b="0" i="0" kern="120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 вибором однієї правильної відповіді (5)</a:t>
          </a:r>
          <a:endParaRPr lang="uk-UA" sz="2200" kern="1200" dirty="0">
            <a:solidFill>
              <a:schemeClr val="accent4"/>
            </a:solidFill>
          </a:endParaRPr>
        </a:p>
      </dsp:txBody>
      <dsp:txXfrm>
        <a:off x="7461234" y="2249391"/>
        <a:ext cx="3337703" cy="1593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3B297-B4CF-4B91-AF1D-38FC62728D45}">
      <dsp:nvSpPr>
        <dsp:cNvPr id="0" name=""/>
        <dsp:cNvSpPr/>
      </dsp:nvSpPr>
      <dsp:spPr>
        <a:xfrm>
          <a:off x="3183" y="353682"/>
          <a:ext cx="3878012" cy="155120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30 завдань</a:t>
          </a:r>
        </a:p>
      </dsp:txBody>
      <dsp:txXfrm>
        <a:off x="778785" y="353682"/>
        <a:ext cx="2326808" cy="1551204"/>
      </dsp:txXfrm>
    </dsp:sp>
    <dsp:sp modelId="{83E589CE-9BDB-45F2-B15B-F2ED6686A5FF}">
      <dsp:nvSpPr>
        <dsp:cNvPr id="0" name=""/>
        <dsp:cNvSpPr/>
      </dsp:nvSpPr>
      <dsp:spPr>
        <a:xfrm>
          <a:off x="3493393" y="353682"/>
          <a:ext cx="3878012" cy="155120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30 балів</a:t>
          </a:r>
        </a:p>
      </dsp:txBody>
      <dsp:txXfrm>
        <a:off x="4268995" y="353682"/>
        <a:ext cx="2326808" cy="1551204"/>
      </dsp:txXfrm>
    </dsp:sp>
    <dsp:sp modelId="{605722AE-83FF-4F1F-BBD2-1B61FD854006}">
      <dsp:nvSpPr>
        <dsp:cNvPr id="0" name=""/>
        <dsp:cNvSpPr/>
      </dsp:nvSpPr>
      <dsp:spPr>
        <a:xfrm>
          <a:off x="6986787" y="352890"/>
          <a:ext cx="3878012" cy="1551204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120 хвилин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(два блоки)</a:t>
          </a:r>
        </a:p>
      </dsp:txBody>
      <dsp:txXfrm>
        <a:off x="7762389" y="352890"/>
        <a:ext cx="2326808" cy="1551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EE67-C0CC-48E7-9A0A-C9977DDF681A}">
      <dsp:nvSpPr>
        <dsp:cNvPr id="0" name=""/>
        <dsp:cNvSpPr/>
      </dsp:nvSpPr>
      <dsp:spPr>
        <a:xfrm>
          <a:off x="0" y="111656"/>
          <a:ext cx="11006020" cy="144907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ts val="1500"/>
            </a:spcAft>
            <a:buNone/>
          </a:pPr>
          <a:r>
            <a:rPr lang="uk-UA" sz="3500" b="1" i="0" kern="120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Блок МКТ 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ts val="1500"/>
            </a:spcAft>
            <a:buNone/>
          </a:pPr>
          <a:r>
            <a:rPr lang="uk-UA" sz="3500" b="1" i="0" kern="120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з ПРАВА</a:t>
          </a:r>
          <a:endParaRPr lang="uk-UA" sz="3500" b="1" kern="1200" dirty="0">
            <a:solidFill>
              <a:schemeClr val="accent4"/>
            </a:solidFill>
          </a:endParaRPr>
        </a:p>
      </dsp:txBody>
      <dsp:txXfrm>
        <a:off x="42442" y="154098"/>
        <a:ext cx="10921136" cy="1364191"/>
      </dsp:txXfrm>
    </dsp:sp>
    <dsp:sp modelId="{EFD2F12B-D724-4B34-8332-D4C1C0D831FA}">
      <dsp:nvSpPr>
        <dsp:cNvPr id="0" name=""/>
        <dsp:cNvSpPr/>
      </dsp:nvSpPr>
      <dsp:spPr>
        <a:xfrm flipH="1">
          <a:off x="0" y="1902266"/>
          <a:ext cx="11006020" cy="17951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0" i="0" kern="1200" dirty="0"/>
            <a:t>Завдання з вибором однієї правильної відповіді з чотирьох варіантів</a:t>
          </a:r>
          <a:endParaRPr lang="uk-UA" sz="3500" kern="1200" dirty="0">
            <a:solidFill>
              <a:schemeClr val="accent4"/>
            </a:solidFill>
          </a:endParaRPr>
        </a:p>
      </dsp:txBody>
      <dsp:txXfrm>
        <a:off x="52579" y="1954845"/>
        <a:ext cx="10900862" cy="16900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3B297-B4CF-4B91-AF1D-38FC62728D45}">
      <dsp:nvSpPr>
        <dsp:cNvPr id="0" name=""/>
        <dsp:cNvSpPr/>
      </dsp:nvSpPr>
      <dsp:spPr>
        <a:xfrm>
          <a:off x="3183" y="353605"/>
          <a:ext cx="3878395" cy="155135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50 завдань</a:t>
          </a:r>
        </a:p>
      </dsp:txBody>
      <dsp:txXfrm>
        <a:off x="778862" y="353605"/>
        <a:ext cx="2327037" cy="1551358"/>
      </dsp:txXfrm>
    </dsp:sp>
    <dsp:sp modelId="{83E589CE-9BDB-45F2-B15B-F2ED6686A5FF}">
      <dsp:nvSpPr>
        <dsp:cNvPr id="0" name=""/>
        <dsp:cNvSpPr/>
      </dsp:nvSpPr>
      <dsp:spPr>
        <a:xfrm>
          <a:off x="3493739" y="353605"/>
          <a:ext cx="3878395" cy="155135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50 балів</a:t>
          </a:r>
        </a:p>
      </dsp:txBody>
      <dsp:txXfrm>
        <a:off x="4269418" y="353605"/>
        <a:ext cx="2327037" cy="1551358"/>
      </dsp:txXfrm>
    </dsp:sp>
    <dsp:sp modelId="{605722AE-83FF-4F1F-BBD2-1B61FD854006}">
      <dsp:nvSpPr>
        <dsp:cNvPr id="0" name=""/>
        <dsp:cNvSpPr/>
      </dsp:nvSpPr>
      <dsp:spPr>
        <a:xfrm>
          <a:off x="6984295" y="353605"/>
          <a:ext cx="3878395" cy="1551358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120 хвилин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200" kern="1200" dirty="0"/>
            <a:t>(два блоки)</a:t>
          </a:r>
        </a:p>
      </dsp:txBody>
      <dsp:txXfrm>
        <a:off x="7759974" y="353605"/>
        <a:ext cx="2327037" cy="15513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9B04CC-5FB2-4547-A5EF-28C2BC254B27}">
      <dsp:nvSpPr>
        <dsp:cNvPr id="0" name=""/>
        <dsp:cNvSpPr/>
      </dsp:nvSpPr>
      <dsp:spPr>
        <a:xfrm rot="16200000">
          <a:off x="1448988" y="-1448988"/>
          <a:ext cx="2291048" cy="5189025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0" i="0" kern="1200">
              <a:effectLst/>
              <a:latin typeface="Arial" panose="020B0604020202020204" pitchFamily="34" charset="0"/>
            </a:rPr>
            <a:t>05 «Соціальні та поведінкові науки»</a:t>
          </a:r>
          <a:endParaRPr lang="uk-UA" sz="3500" kern="1200" dirty="0"/>
        </a:p>
      </dsp:txBody>
      <dsp:txXfrm rot="5400000">
        <a:off x="0" y="0"/>
        <a:ext cx="5189025" cy="1718286"/>
      </dsp:txXfrm>
    </dsp:sp>
    <dsp:sp modelId="{F4FC41EC-7A45-425C-A379-E688C024ED22}">
      <dsp:nvSpPr>
        <dsp:cNvPr id="0" name=""/>
        <dsp:cNvSpPr/>
      </dsp:nvSpPr>
      <dsp:spPr>
        <a:xfrm>
          <a:off x="5189025" y="0"/>
          <a:ext cx="5189025" cy="2291048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0" i="0" kern="1200" dirty="0">
              <a:effectLst/>
              <a:latin typeface="Arial" panose="020B0604020202020204" pitchFamily="34" charset="0"/>
            </a:rPr>
            <a:t>28 «Публічне управління та адміністрування»</a:t>
          </a:r>
          <a:endParaRPr lang="uk-UA" sz="3500" kern="1200" dirty="0"/>
        </a:p>
      </dsp:txBody>
      <dsp:txXfrm>
        <a:off x="5189025" y="0"/>
        <a:ext cx="5189025" cy="1718286"/>
      </dsp:txXfrm>
    </dsp:sp>
    <dsp:sp modelId="{5FA3CE35-1130-42EB-BB41-08C114FFE639}">
      <dsp:nvSpPr>
        <dsp:cNvPr id="0" name=""/>
        <dsp:cNvSpPr/>
      </dsp:nvSpPr>
      <dsp:spPr>
        <a:xfrm rot="10800000">
          <a:off x="0" y="2291048"/>
          <a:ext cx="5189025" cy="2291048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0" i="0" kern="1200">
              <a:effectLst/>
              <a:latin typeface="Arial" panose="020B0604020202020204" pitchFamily="34" charset="0"/>
            </a:rPr>
            <a:t>07 «Управління та адміністрування»</a:t>
          </a:r>
          <a:endParaRPr lang="uk-UA" sz="3500" kern="1200" dirty="0"/>
        </a:p>
      </dsp:txBody>
      <dsp:txXfrm rot="10800000">
        <a:off x="0" y="2863810"/>
        <a:ext cx="5189025" cy="1718286"/>
      </dsp:txXfrm>
    </dsp:sp>
    <dsp:sp modelId="{C1D497DC-1D27-498F-A4AF-DF5FB065F476}">
      <dsp:nvSpPr>
        <dsp:cNvPr id="0" name=""/>
        <dsp:cNvSpPr/>
      </dsp:nvSpPr>
      <dsp:spPr>
        <a:xfrm rot="5400000">
          <a:off x="6638014" y="842059"/>
          <a:ext cx="2291048" cy="5189025"/>
        </a:xfrm>
        <a:prstGeom prst="round1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0" i="0" kern="1200">
              <a:effectLst/>
              <a:latin typeface="Arial" panose="020B0604020202020204" pitchFamily="34" charset="0"/>
            </a:rPr>
            <a:t>29 «Міжнародні відносини»</a:t>
          </a:r>
          <a:endParaRPr lang="uk-UA" sz="3500" kern="1200" dirty="0"/>
        </a:p>
      </dsp:txBody>
      <dsp:txXfrm rot="-5400000">
        <a:off x="5189026" y="2863809"/>
        <a:ext cx="5189025" cy="1718286"/>
      </dsp:txXfrm>
    </dsp:sp>
    <dsp:sp modelId="{2EA790B6-7849-43B6-87B8-35248ACA9422}">
      <dsp:nvSpPr>
        <dsp:cNvPr id="0" name=""/>
        <dsp:cNvSpPr/>
      </dsp:nvSpPr>
      <dsp:spPr>
        <a:xfrm>
          <a:off x="3632317" y="1718286"/>
          <a:ext cx="3113415" cy="1145524"/>
        </a:xfrm>
        <a:prstGeom prst="roundRect">
          <a:avLst/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500" b="0" i="0" kern="1200" dirty="0">
              <a:effectLst/>
              <a:latin typeface="Arial" panose="020B0604020202020204" pitchFamily="34" charset="0"/>
            </a:rPr>
            <a:t>галузі знань </a:t>
          </a:r>
          <a:endParaRPr lang="uk-UA" sz="3500" kern="1200" dirty="0"/>
        </a:p>
      </dsp:txBody>
      <dsp:txXfrm>
        <a:off x="3688237" y="1774206"/>
        <a:ext cx="3001575" cy="103368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EE67-C0CC-48E7-9A0A-C9977DDF681A}">
      <dsp:nvSpPr>
        <dsp:cNvPr id="0" name=""/>
        <dsp:cNvSpPr/>
      </dsp:nvSpPr>
      <dsp:spPr>
        <a:xfrm>
          <a:off x="0" y="44041"/>
          <a:ext cx="11006003" cy="225821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100" b="0" i="0" kern="1200" dirty="0"/>
            <a:t>МАГІСТЕРСЬКИЙ ТЕСТ НАВЧАЛЬНОЇ КОМПЕТЕНТНОСТІ</a:t>
          </a:r>
          <a:r>
            <a:rPr lang="uk-UA" sz="5100" b="1" i="0" kern="1200" dirty="0">
              <a:solidFill>
                <a:schemeClr val="accent4"/>
              </a:solidFill>
              <a:effectLst/>
              <a:latin typeface="Arial" panose="020B0604020202020204" pitchFamily="34" charset="0"/>
            </a:rPr>
            <a:t> </a:t>
          </a:r>
          <a:endParaRPr lang="uk-UA" sz="5100" b="1" kern="1200" dirty="0">
            <a:solidFill>
              <a:schemeClr val="accent4"/>
            </a:solidFill>
          </a:endParaRPr>
        </a:p>
      </dsp:txBody>
      <dsp:txXfrm>
        <a:off x="66141" y="110182"/>
        <a:ext cx="10873721" cy="2125931"/>
      </dsp:txXfrm>
    </dsp:sp>
    <dsp:sp modelId="{EFD2F12B-D724-4B34-8332-D4C1C0D831FA}">
      <dsp:nvSpPr>
        <dsp:cNvPr id="0" name=""/>
        <dsp:cNvSpPr/>
      </dsp:nvSpPr>
      <dsp:spPr>
        <a:xfrm flipH="1">
          <a:off x="329016" y="2592400"/>
          <a:ext cx="5010807" cy="1726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0" i="0" kern="1200" noProof="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Завдання</a:t>
          </a:r>
        </a:p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на </a:t>
          </a:r>
          <a:r>
            <a:rPr lang="uk-UA" sz="2500" b="0" i="0" kern="1200" noProof="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заповнення</a:t>
          </a:r>
          <a:r>
            <a:rPr lang="ru-RU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 </a:t>
          </a:r>
          <a:r>
            <a:rPr lang="uk-UA" sz="2500" b="0" i="0" kern="1200" noProof="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пропусків</a:t>
          </a:r>
          <a:r>
            <a:rPr lang="ru-RU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 у </a:t>
          </a:r>
          <a:r>
            <a:rPr lang="uk-UA" sz="2500" b="0" i="0" kern="1200" noProof="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мікротексті</a:t>
          </a:r>
          <a:r>
            <a:rPr lang="ru-RU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 (10)</a:t>
          </a:r>
          <a:endParaRPr lang="uk-UA" sz="2500" b="0" i="0" kern="1200" dirty="0">
            <a:solidFill>
              <a:srgbClr val="093864"/>
            </a:solidFill>
            <a:effectLst/>
            <a:latin typeface="Arial" panose="020B0604020202020204" pitchFamily="34" charset="0"/>
            <a:ea typeface="+mn-ea"/>
            <a:cs typeface="+mn-cs"/>
          </a:endParaRPr>
        </a:p>
      </dsp:txBody>
      <dsp:txXfrm>
        <a:off x="379575" y="2642959"/>
        <a:ext cx="4909689" cy="1625081"/>
      </dsp:txXfrm>
    </dsp:sp>
    <dsp:sp modelId="{EBB7A8A8-ED1F-4A41-85E9-7F4812BFEAFC}">
      <dsp:nvSpPr>
        <dsp:cNvPr id="0" name=""/>
        <dsp:cNvSpPr/>
      </dsp:nvSpPr>
      <dsp:spPr>
        <a:xfrm>
          <a:off x="5508381" y="2603646"/>
          <a:ext cx="5314309" cy="1726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500" b="0" i="0" kern="1200" dirty="0">
              <a:solidFill>
                <a:srgbClr val="093864"/>
              </a:solidFill>
              <a:effectLst/>
              <a:latin typeface="Arial" panose="020B0604020202020204" pitchFamily="34" charset="0"/>
              <a:ea typeface="+mn-ea"/>
              <a:cs typeface="+mn-cs"/>
            </a:rPr>
            <a:t>Завдання з вибором однієї правильної відповіді з чотирьох варіантів (23)</a:t>
          </a:r>
        </a:p>
      </dsp:txBody>
      <dsp:txXfrm>
        <a:off x="5558940" y="2654205"/>
        <a:ext cx="5213191" cy="16250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43B297-B4CF-4B91-AF1D-38FC62728D45}">
      <dsp:nvSpPr>
        <dsp:cNvPr id="0" name=""/>
        <dsp:cNvSpPr/>
      </dsp:nvSpPr>
      <dsp:spPr>
        <a:xfrm>
          <a:off x="3111" y="371004"/>
          <a:ext cx="3791399" cy="151655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33 завдання</a:t>
          </a:r>
        </a:p>
      </dsp:txBody>
      <dsp:txXfrm>
        <a:off x="761391" y="371004"/>
        <a:ext cx="2274840" cy="1516559"/>
      </dsp:txXfrm>
    </dsp:sp>
    <dsp:sp modelId="{83E589CE-9BDB-45F2-B15B-F2ED6686A5FF}">
      <dsp:nvSpPr>
        <dsp:cNvPr id="0" name=""/>
        <dsp:cNvSpPr/>
      </dsp:nvSpPr>
      <dsp:spPr>
        <a:xfrm>
          <a:off x="3415371" y="371004"/>
          <a:ext cx="3791399" cy="151655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30 балів</a:t>
          </a:r>
        </a:p>
      </dsp:txBody>
      <dsp:txXfrm>
        <a:off x="4173651" y="371004"/>
        <a:ext cx="2274840" cy="1516559"/>
      </dsp:txXfrm>
    </dsp:sp>
    <dsp:sp modelId="{605722AE-83FF-4F1F-BBD2-1B61FD854006}">
      <dsp:nvSpPr>
        <dsp:cNvPr id="0" name=""/>
        <dsp:cNvSpPr/>
      </dsp:nvSpPr>
      <dsp:spPr>
        <a:xfrm>
          <a:off x="6827631" y="371004"/>
          <a:ext cx="3791399" cy="151655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019" tIns="49340" rIns="49340" bIns="4934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/>
            <a:t>75 хвилин</a:t>
          </a:r>
        </a:p>
      </dsp:txBody>
      <dsp:txXfrm>
        <a:off x="7585911" y="371004"/>
        <a:ext cx="2274840" cy="1516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674C-47DE-4D69-824F-B768083A5652}" type="datetimeFigureOut">
              <a:rPr lang="ru-RU" smtClean="0"/>
              <a:pPr/>
              <a:t>02.06.2022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3DA66-C4C8-47FB-AD19-85F20319C66A}" type="slidenum">
              <a:rPr lang="ru-RU" smtClean="0"/>
              <a:pPr/>
              <a:t>‹№›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5826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8BD170-E64A-490B-A3B4-DA70B06BF7FF}" type="datetimeFigureOut">
              <a:rPr lang="uk-UA" smtClean="0"/>
              <a:t>02.06.2022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62BE9-C404-4721-998A-9D47C4BB821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077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62BE9-C404-4721-998A-9D47C4BB8217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8075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D62BE9-C404-4721-998A-9D47C4BB8217}" type="slidenum">
              <a:rPr lang="uk-UA" smtClean="0"/>
              <a:t>21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60769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14325" y="3004909"/>
            <a:ext cx="7839075" cy="18337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1"/>
            </a:lvl1pPr>
          </a:lstStyle>
          <a:p>
            <a:r>
              <a:rPr lang="ru-RU" sz="3200" b="1" dirty="0"/>
              <a:t>НАЗВА ТЕМИ</a:t>
            </a:r>
            <a:endParaRPr lang="ru-RU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463" y="5456366"/>
            <a:ext cx="12987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/>
              <a:t>Лектор:</a:t>
            </a:r>
          </a:p>
        </p:txBody>
      </p:sp>
      <p:cxnSp>
        <p:nvCxnSpPr>
          <p:cNvPr id="12" name="Прямая соединительная линия 11"/>
          <p:cNvCxnSpPr/>
          <p:nvPr userDrawn="1"/>
        </p:nvCxnSpPr>
        <p:spPr>
          <a:xfrm>
            <a:off x="401411" y="2966793"/>
            <a:ext cx="7790160" cy="0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195943" y="5816726"/>
            <a:ext cx="1388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600" dirty="0"/>
              <a:t>Розробники: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31989" y="6263869"/>
            <a:ext cx="27664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200" dirty="0"/>
              <a:t>Для студентів напрямів підготовки: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3091" y="6475729"/>
            <a:ext cx="34943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sz="1200" dirty="0"/>
              <a:t>Доступне для завантаження</a:t>
            </a:r>
            <a:r>
              <a:rPr lang="en-US" sz="1200" dirty="0"/>
              <a:t> </a:t>
            </a:r>
            <a:r>
              <a:rPr lang="uk-UA" sz="1200" dirty="0"/>
              <a:t>на</a:t>
            </a:r>
            <a:r>
              <a:rPr lang="uk-UA" sz="1200" baseline="0" dirty="0"/>
              <a:t> сайті кафедри</a:t>
            </a:r>
            <a:r>
              <a:rPr lang="uk-UA" sz="1200" dirty="0"/>
              <a:t>: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0" hasCustomPrompt="1"/>
          </p:nvPr>
        </p:nvSpPr>
        <p:spPr>
          <a:xfrm>
            <a:off x="314324" y="1604946"/>
            <a:ext cx="7419975" cy="135950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>
              <a:defRPr sz="2000" b="1"/>
            </a:lvl2pPr>
            <a:lvl3pPr>
              <a:defRPr sz="2000" b="1"/>
            </a:lvl3pPr>
            <a:lvl4pPr>
              <a:defRPr sz="2000" b="1"/>
            </a:lvl4pPr>
            <a:lvl5pPr>
              <a:defRPr sz="2000" b="1"/>
            </a:lvl5pPr>
          </a:lstStyle>
          <a:p>
            <a:pPr lvl="0"/>
            <a:r>
              <a:rPr lang="ru-RU" dirty="0" err="1"/>
              <a:t>Дисципліна</a:t>
            </a:r>
            <a:r>
              <a:rPr lang="ru-RU" dirty="0"/>
              <a:t>: «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дисципліни</a:t>
            </a:r>
            <a:r>
              <a:rPr lang="ru-RU" dirty="0"/>
              <a:t>»</a:t>
            </a:r>
          </a:p>
          <a:p>
            <a:pPr lvl="0"/>
            <a:r>
              <a:rPr lang="uk-UA" dirty="0"/>
              <a:t>Розділ: «Назва розділу курсу»</a:t>
            </a:r>
            <a:endParaRPr lang="ru-RU" dirty="0"/>
          </a:p>
        </p:txBody>
      </p:sp>
      <p:sp>
        <p:nvSpPr>
          <p:cNvPr id="27" name="Объект 26"/>
          <p:cNvSpPr>
            <a:spLocks noGrp="1"/>
          </p:cNvSpPr>
          <p:nvPr>
            <p:ph sz="quarter" idx="11" hasCustomPrompt="1"/>
          </p:nvPr>
        </p:nvSpPr>
        <p:spPr>
          <a:xfrm>
            <a:off x="314324" y="285186"/>
            <a:ext cx="7025369" cy="7020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ru-RU" dirty="0" err="1"/>
              <a:t>Назва</a:t>
            </a:r>
            <a:r>
              <a:rPr lang="ru-RU" dirty="0"/>
              <a:t> факультету та </a:t>
            </a:r>
            <a:r>
              <a:rPr lang="uk-UA" dirty="0"/>
              <a:t>кафедри</a:t>
            </a:r>
            <a:endParaRPr lang="ru-RU" dirty="0"/>
          </a:p>
        </p:txBody>
      </p:sp>
      <p:sp>
        <p:nvSpPr>
          <p:cNvPr id="29" name="Объект 28"/>
          <p:cNvSpPr>
            <a:spLocks noGrp="1"/>
          </p:cNvSpPr>
          <p:nvPr>
            <p:ph sz="quarter" idx="12" hasCustomPrompt="1"/>
          </p:nvPr>
        </p:nvSpPr>
        <p:spPr>
          <a:xfrm>
            <a:off x="1175657" y="5486222"/>
            <a:ext cx="7527471" cy="3416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ru-RU" dirty="0"/>
              <a:t>П.І.Б. лектора</a:t>
            </a:r>
          </a:p>
        </p:txBody>
      </p:sp>
      <p:sp>
        <p:nvSpPr>
          <p:cNvPr id="30" name="Объект 28"/>
          <p:cNvSpPr>
            <a:spLocks noGrp="1"/>
          </p:cNvSpPr>
          <p:nvPr>
            <p:ph sz="quarter" idx="13" hasCustomPrompt="1"/>
          </p:nvPr>
        </p:nvSpPr>
        <p:spPr>
          <a:xfrm>
            <a:off x="1461405" y="5844540"/>
            <a:ext cx="7266216" cy="2851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авторів</a:t>
            </a:r>
          </a:p>
        </p:txBody>
      </p:sp>
      <p:sp>
        <p:nvSpPr>
          <p:cNvPr id="31" name="Объект 28"/>
          <p:cNvSpPr>
            <a:spLocks noGrp="1"/>
          </p:cNvSpPr>
          <p:nvPr>
            <p:ph sz="quarter" idx="14" hasCustomPrompt="1"/>
          </p:nvPr>
        </p:nvSpPr>
        <p:spPr>
          <a:xfrm>
            <a:off x="2759527" y="6279562"/>
            <a:ext cx="5968094" cy="214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перелік напрямів</a:t>
            </a:r>
          </a:p>
        </p:txBody>
      </p:sp>
      <p:sp>
        <p:nvSpPr>
          <p:cNvPr id="32" name="Объект 28"/>
          <p:cNvSpPr>
            <a:spLocks noGrp="1"/>
          </p:cNvSpPr>
          <p:nvPr>
            <p:ph sz="quarter" idx="15" hasCustomPrompt="1"/>
          </p:nvPr>
        </p:nvSpPr>
        <p:spPr>
          <a:xfrm>
            <a:off x="3600448" y="6493971"/>
            <a:ext cx="2247902" cy="1961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/>
            <a:r>
              <a:rPr lang="uk-UA" noProof="0" dirty="0"/>
              <a:t>адреса сайту</a:t>
            </a:r>
          </a:p>
        </p:txBody>
      </p:sp>
    </p:spTree>
    <p:extLst>
      <p:ext uri="{BB962C8B-B14F-4D97-AF65-F5344CB8AC3E}">
        <p14:creationId xmlns:p14="http://schemas.microsoft.com/office/powerpoint/2010/main" val="172263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із назво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176009" y="220889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 baseline="0"/>
            </a:lvl1pPr>
            <a:lvl2pPr marL="457200" indent="0">
              <a:buNone/>
              <a:defRPr sz="2800" b="1"/>
            </a:lvl2pPr>
            <a:lvl3pPr marL="914400" indent="0">
              <a:buNone/>
              <a:defRPr sz="2800" b="1"/>
            </a:lvl3pPr>
            <a:lvl4pPr marL="1371600" indent="0">
              <a:buNone/>
              <a:defRPr sz="2800" b="1"/>
            </a:lvl4pPr>
            <a:lvl5pPr marL="1828800" indent="0">
              <a:buNone/>
              <a:defRPr sz="2800" b="1"/>
            </a:lvl5pPr>
          </a:lstStyle>
          <a:p>
            <a:pPr lvl="0"/>
            <a:r>
              <a:rPr lang="uk-UA" dirty="0"/>
              <a:t>НАЗВА СЛАЙДУ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68084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без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09" y="6073030"/>
            <a:ext cx="11268479" cy="60655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470820" y="6392634"/>
            <a:ext cx="58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DC56AA3-0D82-44D9-83B2-C252F27638A7}" type="slidenum">
              <a:rPr lang="ru-RU" sz="1600" smtClean="0"/>
              <a:pPr algn="ctr"/>
              <a:t>‹№›</a:t>
            </a:fld>
            <a:endParaRPr lang="ru-RU" sz="1600" dirty="0"/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52916" y="6325828"/>
            <a:ext cx="9960655" cy="2360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aseline="0"/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uk-UA" noProof="0" dirty="0"/>
              <a:t>Назва лекції або розділу. Не обов’язкове</a:t>
            </a:r>
          </a:p>
        </p:txBody>
      </p:sp>
    </p:spTree>
    <p:extLst>
      <p:ext uri="{BB962C8B-B14F-4D97-AF65-F5344CB8AC3E}">
        <p14:creationId xmlns:p14="http://schemas.microsoft.com/office/powerpoint/2010/main" val="176168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2346098"/>
            <a:ext cx="6174921" cy="2165803"/>
          </a:xfrm>
          <a:prstGeom prst="rect">
            <a:avLst/>
          </a:prstGeom>
        </p:spPr>
        <p:txBody>
          <a:bodyPr anchor="ctr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</p:spTree>
    <p:extLst>
      <p:ext uri="{BB962C8B-B14F-4D97-AF65-F5344CB8AC3E}">
        <p14:creationId xmlns:p14="http://schemas.microsoft.com/office/powerpoint/2010/main" val="313992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озділ зі з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2015" y="434171"/>
            <a:ext cx="5977345" cy="571669"/>
          </a:xfrm>
          <a:prstGeom prst="rect">
            <a:avLst/>
          </a:prstGeom>
        </p:spPr>
        <p:txBody>
          <a:bodyPr anchor="b"/>
          <a:lstStyle>
            <a:lvl1pPr>
              <a:defRPr sz="3200" b="1"/>
            </a:lvl1pPr>
          </a:lstStyle>
          <a:p>
            <a:r>
              <a:rPr lang="uk-UA" noProof="0" dirty="0"/>
              <a:t>Назва розділу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332014" y="1172037"/>
            <a:ext cx="5977345" cy="5424706"/>
          </a:xfrm>
          <a:prstGeom prst="rect">
            <a:avLst/>
          </a:prstGeom>
        </p:spPr>
        <p:txBody>
          <a:bodyPr/>
          <a:lstStyle>
            <a:lvl1pPr marL="514350" indent="-514350">
              <a:buFont typeface="+mj-lt"/>
              <a:buAutoNum type="arabicPeriod"/>
              <a:defRPr baseline="0"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</a:p>
          <a:p>
            <a:pPr lvl="0"/>
            <a:r>
              <a:rPr lang="uk-UA" dirty="0"/>
              <a:t>Назва пункту</a:t>
            </a:r>
            <a:endParaRPr lang="ru-RU" dirty="0"/>
          </a:p>
          <a:p>
            <a:pPr lvl="0"/>
            <a:endParaRPr lang="ru-RU" dirty="0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 flipV="1">
            <a:off x="418035" y="1005840"/>
            <a:ext cx="6024327" cy="15776"/>
          </a:xfrm>
          <a:prstGeom prst="line">
            <a:avLst/>
          </a:prstGeom>
          <a:ln w="12700">
            <a:solidFill>
              <a:srgbClr val="3146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880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52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hyperlink" Target="https://mon.gov.ua/storage/app/media/vishcha-osvita/vstup-2022/Prohramy-YEFVV/Zatverdzheni.prohramy.YEFVV/11.02/Pro.zatv.Prohr.predm.TZNK-nalaz-158-11.02.2022.pdf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hyperlink" Target="mailto:pk@nmu.on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mon.gov.ua/storage/app/media/vishcha-osvita/vstup-2022/05.05.2022/Poryadok.pryyomu.VO.392-400.05.05.202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on.gov.ua/storage/app/media/vishcha-osvita/vstup-2022/Prohramy-YEFVV/Zatverdzheni.prohramy.YEFVV/10.02/Pro.zatv.Prohr.predm.testu.pravo.mizhn.pravo-nakaz-107-03.02.2022.pdf" TargetMode="External"/><Relationship Id="rId2" Type="http://schemas.openxmlformats.org/officeDocument/2006/relationships/hyperlink" Target="https://testportal.gov.ua/wp-content/uploads/2019/03/nakaz-MON-vid-28.03.2019-411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124" y="1155652"/>
            <a:ext cx="6174921" cy="49115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4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ВСТУП</a:t>
            </a:r>
            <a:br>
              <a:rPr lang="uk-UA" sz="4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4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</a:t>
            </a:r>
            <a:br>
              <a:rPr lang="uk-UA" sz="4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4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МАГІСТРАТУРИ</a:t>
            </a:r>
            <a:br>
              <a:rPr lang="uk-UA" sz="4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uk-UA" sz="4000" cap="all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2022 </a:t>
            </a:r>
            <a:endParaRPr lang="ru-RU" sz="4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DA1AB6D-9CD5-A543-5E4C-66A0519AF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6471" y="346849"/>
            <a:ext cx="2493480" cy="104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710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83" y="211427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  <a:latin typeface="Arial" panose="020B0604020202020204" pitchFamily="34" charset="0"/>
              </a:rPr>
              <a:t>Загальні ЄВІ</a:t>
            </a:r>
            <a:endParaRPr lang="uk-UA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E9EC5462-E8C3-7613-D850-A4F7547D12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196974"/>
              </p:ext>
            </p:extLst>
          </p:nvPr>
        </p:nvGraphicFramePr>
        <p:xfrm>
          <a:off x="663317" y="523109"/>
          <a:ext cx="10660119" cy="5533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35BE8FED-9DA5-46A6-9B56-0496AF947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7173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D3EA66A-05C1-4037-058F-0E445DD12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549933"/>
              </p:ext>
            </p:extLst>
          </p:nvPr>
        </p:nvGraphicFramePr>
        <p:xfrm>
          <a:off x="756138" y="398679"/>
          <a:ext cx="11016762" cy="5563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ED76987-4713-5565-4B6F-CA358A7A8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6501790"/>
              </p:ext>
            </p:extLst>
          </p:nvPr>
        </p:nvGraphicFramePr>
        <p:xfrm>
          <a:off x="832119" y="4453609"/>
          <a:ext cx="10864800" cy="225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9E89A49-8A8C-40C0-A23E-E334A90D3D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71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D3EA66A-05C1-4037-058F-0E445DD12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9924128"/>
              </p:ext>
            </p:extLst>
          </p:nvPr>
        </p:nvGraphicFramePr>
        <p:xfrm>
          <a:off x="756138" y="398680"/>
          <a:ext cx="11016762" cy="3697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ED76987-4713-5565-4B6F-CA358A7A8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2893323"/>
              </p:ext>
            </p:extLst>
          </p:nvPr>
        </p:nvGraphicFramePr>
        <p:xfrm>
          <a:off x="831582" y="4453200"/>
          <a:ext cx="10865874" cy="225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00BED8B1-4018-4023-B6DB-A09ABAF5AD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24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83" y="211427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  <a:latin typeface="Arial" panose="020B0604020202020204" pitchFamily="34" charset="0"/>
              </a:rPr>
              <a:t>Загальні ЄВІ</a:t>
            </a:r>
            <a:endParaRPr lang="uk-UA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C982F96-D4A3-96D3-3891-20254BB7B5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4080673"/>
              </p:ext>
            </p:extLst>
          </p:nvPr>
        </p:nvGraphicFramePr>
        <p:xfrm>
          <a:off x="895646" y="958902"/>
          <a:ext cx="10378051" cy="4582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A66F1A4-9617-4DFF-89AD-8565916329C2}"/>
              </a:ext>
            </a:extLst>
          </p:cNvPr>
          <p:cNvSpPr txBox="1"/>
          <p:nvPr/>
        </p:nvSpPr>
        <p:spPr>
          <a:xfrm>
            <a:off x="176010" y="5802608"/>
            <a:ext cx="11817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8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укладають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28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lang="ru-RU" sz="28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до </a:t>
            </a:r>
            <a:r>
              <a:rPr lang="uk-UA" sz="2800" b="0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7"/>
              </a:rPr>
              <a:t>ПРОГРАМИ</a:t>
            </a:r>
            <a:r>
              <a:rPr lang="ru-RU" sz="2800" b="0" i="0" u="none" strike="noStrike" dirty="0">
                <a:solidFill>
                  <a:srgbClr val="337AB7"/>
                </a:solidFill>
                <a:effectLst/>
                <a:latin typeface="Arial" panose="020B0604020202020204" pitchFamily="34" charset="0"/>
                <a:hlinkClick r:id="rId7"/>
              </a:rPr>
              <a:t> ТЗНК</a:t>
            </a:r>
            <a:endParaRPr lang="uk-UA" sz="2800" dirty="0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9AFD930-842A-4360-847B-359FFD6331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МАГІСТЕРСЬКИЙ ТЕСТ НАВЧАЛЬНОЇ КОМПЕТЕНТНОСТІ </a:t>
            </a:r>
            <a:r>
              <a:rPr lang="uk-UA" sz="2800" b="1" cap="all" dirty="0">
                <a:solidFill>
                  <a:srgbClr val="0070C0"/>
                </a:solidFill>
                <a:latin typeface="+mj-lt"/>
              </a:rPr>
              <a:t>(МТНК)</a:t>
            </a:r>
            <a:endParaRPr lang="uk-UA" sz="32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79686E4A-B0C5-4891-BD39-B0A9357CAE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07955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DD3EA66A-05C1-4037-058F-0E445DD123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04747"/>
              </p:ext>
            </p:extLst>
          </p:nvPr>
        </p:nvGraphicFramePr>
        <p:xfrm>
          <a:off x="756138" y="398680"/>
          <a:ext cx="11016762" cy="60639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FED76987-4713-5565-4B6F-CA358A7A8A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6903325"/>
              </p:ext>
            </p:extLst>
          </p:nvPr>
        </p:nvGraphicFramePr>
        <p:xfrm>
          <a:off x="1150757" y="4456340"/>
          <a:ext cx="10622143" cy="2258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36209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50012" y="857724"/>
            <a:ext cx="11291976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1500" b="1" dirty="0"/>
          </a:p>
          <a:p>
            <a:pPr algn="ctr"/>
            <a:r>
              <a:rPr lang="uk-UA" sz="3600" b="1" dirty="0"/>
              <a:t>вступників для складання</a:t>
            </a:r>
          </a:p>
          <a:p>
            <a:pPr algn="ctr"/>
            <a:endParaRPr lang="uk-UA" sz="1500" b="1" dirty="0"/>
          </a:p>
          <a:p>
            <a:pPr algn="ctr">
              <a:lnSpc>
                <a:spcPct val="150000"/>
              </a:lnSpc>
            </a:pPr>
            <a:r>
              <a:rPr lang="uk-UA" sz="2800" b="1" cap="all" dirty="0">
                <a:solidFill>
                  <a:srgbClr val="0070C0"/>
                </a:solidFill>
              </a:rPr>
              <a:t>Магістерського комплексного тесту (МКТ)</a:t>
            </a:r>
          </a:p>
          <a:p>
            <a:pPr algn="ctr"/>
            <a:r>
              <a:rPr lang="uk-UA" sz="3600" b="1" dirty="0"/>
              <a:t>та</a:t>
            </a:r>
          </a:p>
          <a:p>
            <a:pPr algn="ctr"/>
            <a:r>
              <a:rPr lang="uk-UA" sz="3600" b="1" dirty="0"/>
              <a:t> </a:t>
            </a:r>
            <a:r>
              <a:rPr lang="uk-UA" sz="2800" b="1" cap="all" dirty="0">
                <a:solidFill>
                  <a:srgbClr val="0070C0"/>
                </a:solidFill>
              </a:rPr>
              <a:t>Магістерського тесту навчальної компетентності (МТНК)</a:t>
            </a:r>
          </a:p>
          <a:p>
            <a:pPr algn="ctr">
              <a:lnSpc>
                <a:spcPct val="150000"/>
              </a:lnSpc>
            </a:pPr>
            <a:r>
              <a:rPr lang="uk-UA" sz="2800" dirty="0"/>
              <a:t>триватиме </a:t>
            </a:r>
          </a:p>
          <a:p>
            <a:pPr algn="ctr">
              <a:lnSpc>
                <a:spcPct val="150000"/>
              </a:lnSpc>
            </a:pPr>
            <a:endParaRPr lang="uk-UA" sz="1000" dirty="0"/>
          </a:p>
          <a:p>
            <a:pPr algn="ctr"/>
            <a:r>
              <a:rPr lang="ru-RU" sz="3700" b="1" cap="all" dirty="0">
                <a:solidFill>
                  <a:srgbClr val="0070C0"/>
                </a:solidFill>
              </a:rPr>
              <a:t>з 27 червня до 18 липня 2022 року </a:t>
            </a:r>
          </a:p>
          <a:p>
            <a:pPr algn="ctr"/>
            <a:endParaRPr lang="ru-RU" sz="1500" b="1" cap="all" dirty="0">
              <a:solidFill>
                <a:srgbClr val="0070C0"/>
              </a:solidFill>
            </a:endParaRPr>
          </a:p>
          <a:p>
            <a:pPr algn="ctr"/>
            <a:r>
              <a:rPr lang="uk-UA" sz="4000" b="1" dirty="0"/>
              <a:t>включно</a:t>
            </a:r>
            <a:endParaRPr lang="uk-UA" sz="4000" dirty="0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76107D3-9AE6-4E68-9740-D4629C1EEB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sz="2800" b="1" cap="all" dirty="0">
                <a:solidFill>
                  <a:srgbClr val="0070C0"/>
                </a:solidFill>
              </a:rPr>
              <a:t>РЕЄСТРАЦІЯ</a:t>
            </a:r>
          </a:p>
        </p:txBody>
      </p:sp>
    </p:spTree>
    <p:extLst>
      <p:ext uri="{BB962C8B-B14F-4D97-AF65-F5344CB8AC3E}">
        <p14:creationId xmlns:p14="http://schemas.microsoft.com/office/powerpoint/2010/main" val="15543534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65D19BC-D666-D02D-98D8-7572F8A53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0514909"/>
              </p:ext>
            </p:extLst>
          </p:nvPr>
        </p:nvGraphicFramePr>
        <p:xfrm>
          <a:off x="431800" y="746449"/>
          <a:ext cx="11328400" cy="5701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E37EB5A-63CD-4F06-A488-45C3C868A4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ПРОЦЕДУРА</a:t>
            </a:r>
            <a:r>
              <a:rPr lang="uk-UA" b="0" i="0" cap="all" dirty="0">
                <a:solidFill>
                  <a:srgbClr val="6D6E71"/>
                </a:solidFill>
                <a:effectLst/>
                <a:latin typeface="+mj-lt"/>
              </a:rPr>
              <a:t> </a:t>
            </a:r>
            <a:r>
              <a:rPr lang="uk-UA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РЕЄСТРАЦІЇ на МКТ/МТНК</a:t>
            </a:r>
          </a:p>
        </p:txBody>
      </p:sp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64EDC588-943B-423D-B298-E06AEED532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326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КОМПЛЕКТ РЕЄСТРАЦІЙНИХ ДОКУМЕНТІВ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8302" y="1344616"/>
            <a:ext cx="10050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br>
              <a:rPr lang="ru-RU" sz="3000" dirty="0"/>
            </a:br>
            <a:endParaRPr lang="ru-RU" sz="3000" dirty="0">
              <a:latin typeface="Arial" panose="020B0604020202020204" pitchFamily="34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5FE5BA5-CED2-45A4-A967-2003F2FDA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041663"/>
              </p:ext>
            </p:extLst>
          </p:nvPr>
        </p:nvGraphicFramePr>
        <p:xfrm>
          <a:off x="340701" y="1002323"/>
          <a:ext cx="11520122" cy="5244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00969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C52E5605-CC00-417A-9D10-4559B279B5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sz="2800" b="1" cap="all" dirty="0">
                <a:solidFill>
                  <a:srgbClr val="0070C0"/>
                </a:solidFill>
              </a:rPr>
              <a:t>ГРАФІК проведення МТНК/МКТ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3E2A0D0-F0AE-E065-EEB6-7C359DF00A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02588"/>
              </p:ext>
            </p:extLst>
          </p:nvPr>
        </p:nvGraphicFramePr>
        <p:xfrm>
          <a:off x="3162808" y="907161"/>
          <a:ext cx="886084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21A851CB-9AA6-93C9-669B-57C4945BF4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4113778"/>
              </p:ext>
            </p:extLst>
          </p:nvPr>
        </p:nvGraphicFramePr>
        <p:xfrm>
          <a:off x="420624" y="907161"/>
          <a:ext cx="2532888" cy="535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6024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9920" y="640080"/>
            <a:ext cx="1093216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/>
              <a:t>	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C2398F-B2EC-AA67-1F18-DA01C3EB5E99}"/>
              </a:ext>
            </a:extLst>
          </p:cNvPr>
          <p:cNvSpPr txBox="1"/>
          <p:nvPr/>
        </p:nvSpPr>
        <p:spPr>
          <a:xfrm>
            <a:off x="35560" y="969497"/>
            <a:ext cx="12120880" cy="1085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lnSpc>
                <a:spcPct val="113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None/>
              <a:defRPr/>
            </a:pPr>
            <a:r>
              <a:rPr lang="uk-UA" altLang="en-US" sz="3500" b="1" cap="all" dirty="0">
                <a:solidFill>
                  <a:srgbClr val="0070C0"/>
                </a:solidFill>
              </a:rPr>
              <a:t>Інші спеціальності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altLang="en-US" sz="2500" b="1" cap="all" dirty="0"/>
              <a:t>(крім спеціальностей галузей знань 05, 07, 28, 29 та 081 Право)</a:t>
            </a:r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D4332515-E5F3-FF49-7811-5E69845B69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070171"/>
              </p:ext>
            </p:extLst>
          </p:nvPr>
        </p:nvGraphicFramePr>
        <p:xfrm>
          <a:off x="629920" y="2316479"/>
          <a:ext cx="11043920" cy="4157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B7E97061-E4DC-4626-BF8F-A086C3FB8D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КОНКУРСНІ СКЛАДОВІ ВСТУПУ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D6E5150-CEDF-4934-AF7E-3490EDEC6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91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83" y="211427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  <a:latin typeface="Arial" panose="020B0604020202020204" pitchFamily="34" charset="0"/>
              </a:rPr>
              <a:t>Загальні ЄВІ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5A4C676-BC17-581F-38CA-8A93625D3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910573"/>
            <a:ext cx="10072256" cy="5527065"/>
          </a:xfrm>
          <a:prstGeom prst="rect">
            <a:avLst/>
          </a:prstGeom>
        </p:spPr>
      </p:pic>
      <p:sp>
        <p:nvSpPr>
          <p:cNvPr id="9" name="Місце для тексту 8">
            <a:extLst>
              <a:ext uri="{FF2B5EF4-FFF2-40B4-BE49-F238E27FC236}">
                <a16:creationId xmlns:a16="http://schemas.microsoft.com/office/drawing/2014/main" id="{DCFE5853-CC4D-47A7-8395-0874CF5180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800" b="1" cap="all" dirty="0">
                <a:solidFill>
                  <a:srgbClr val="0070C0"/>
                </a:solidFill>
              </a:rPr>
              <a:t>https://www.nmu.org.ua/ua/content/study/admission/</a:t>
            </a:r>
            <a:endParaRPr lang="uk-UA" sz="2800" b="1" cap="all" dirty="0">
              <a:solidFill>
                <a:srgbClr val="0070C0"/>
              </a:solidFill>
            </a:endParaRPr>
          </a:p>
        </p:txBody>
      </p:sp>
      <p:sp>
        <p:nvSpPr>
          <p:cNvPr id="10" name="Місце для тексту 9">
            <a:extLst>
              <a:ext uri="{FF2B5EF4-FFF2-40B4-BE49-F238E27FC236}">
                <a16:creationId xmlns:a16="http://schemas.microsoft.com/office/drawing/2014/main" id="{2A7A76F4-E5A8-4E92-B45D-CCEFAB1EA4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911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6C6D30-D27E-F539-91CE-A39B052A15C9}"/>
              </a:ext>
            </a:extLst>
          </p:cNvPr>
          <p:cNvSpPr txBox="1"/>
          <p:nvPr/>
        </p:nvSpPr>
        <p:spPr>
          <a:xfrm>
            <a:off x="503851" y="941906"/>
            <a:ext cx="381622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Програми вступних фахових </a:t>
            </a:r>
            <a:r>
              <a:rPr lang="uk-UA" sz="3500" dirty="0">
                <a:solidFill>
                  <a:srgbClr val="0D0D0D"/>
                </a:solidFill>
                <a:latin typeface="Arial" panose="020B0604020202020204" pitchFamily="34" charset="0"/>
              </a:rPr>
              <a:t>екзаменів за всіма спеціальностями</a:t>
            </a:r>
          </a:p>
          <a:p>
            <a:pPr algn="ctr"/>
            <a:r>
              <a:rPr lang="uk-UA" sz="3500" dirty="0">
                <a:solidFill>
                  <a:srgbClr val="0D0D0D"/>
                </a:solidFill>
                <a:latin typeface="Arial" panose="020B0604020202020204" pitchFamily="34" charset="0"/>
              </a:rPr>
              <a:t>університету</a:t>
            </a:r>
            <a:endParaRPr lang="uk-UA" sz="35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pPr algn="ctr"/>
            <a:endParaRPr lang="ru-RU" sz="15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3F6F03EA-CA79-4DD0-902C-DFC8E7649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ВСТУП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МАГІСТРАТУРИ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786EB48-AB1E-43BA-9138-170C73C9D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AD0FF7-005B-43B5-C536-964890C54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72" y="741783"/>
            <a:ext cx="7219011" cy="537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69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D18730A8-3B16-F1EE-8DF8-FE19A3E338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0907003"/>
              </p:ext>
            </p:extLst>
          </p:nvPr>
        </p:nvGraphicFramePr>
        <p:xfrm>
          <a:off x="701040" y="1361440"/>
          <a:ext cx="11023600" cy="4492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B79B1935-F12E-4A59-8BE4-588C65E077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КОНКУРСНИЙ БАЛ</a:t>
            </a:r>
          </a:p>
        </p:txBody>
      </p:sp>
    </p:spTree>
    <p:extLst>
      <p:ext uri="{BB962C8B-B14F-4D97-AF65-F5344CB8AC3E}">
        <p14:creationId xmlns:p14="http://schemas.microsoft.com/office/powerpoint/2010/main" val="2823054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D787C85-A143-1EB4-1325-163532FB1075}"/>
              </a:ext>
            </a:extLst>
          </p:cNvPr>
          <p:cNvSpPr txBox="1"/>
          <p:nvPr/>
        </p:nvSpPr>
        <p:spPr>
          <a:xfrm>
            <a:off x="914401" y="1278133"/>
            <a:ext cx="10105292" cy="654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kumimoji="0" lang="uk-UA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Заяви подаються тільки в електронній формі</a:t>
            </a:r>
            <a:endParaRPr lang="uk-U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4C33FC-E187-87C6-CB49-EB46121FD508}"/>
              </a:ext>
            </a:extLst>
          </p:cNvPr>
          <p:cNvSpPr txBox="1"/>
          <p:nvPr/>
        </p:nvSpPr>
        <p:spPr>
          <a:xfrm>
            <a:off x="914401" y="2076549"/>
            <a:ext cx="10105292" cy="2442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uk-UA" alt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Вступники можуть подати</a:t>
            </a:r>
          </a:p>
          <a:p>
            <a:pPr marL="342900" lvl="0" indent="-342900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uk-UA" alt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35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85850" lvl="1" indent="-342900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uk-UA" alt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5-и </a:t>
            </a:r>
            <a:r>
              <a:rPr lang="uk-UA" alt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 на </a:t>
            </a:r>
            <a:r>
              <a:rPr lang="uk-UA" alt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БЮДЖЕТ</a:t>
            </a:r>
            <a:r>
              <a:rPr lang="uk-UA" alt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EEC19C-99CA-F9A8-1EAD-04E7AA98ACB8}"/>
              </a:ext>
            </a:extLst>
          </p:cNvPr>
          <p:cNvSpPr txBox="1"/>
          <p:nvPr/>
        </p:nvSpPr>
        <p:spPr>
          <a:xfrm>
            <a:off x="914401" y="4358439"/>
            <a:ext cx="10105292" cy="10602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85850" lvl="1" indent="-342900" fontAlgn="base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uk-UA" alt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 20-и </a:t>
            </a:r>
            <a:r>
              <a:rPr lang="en-US" alt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altLang="en-US" sz="3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uk-UA" altLang="en-US" sz="35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КОНТРАКТ</a:t>
            </a:r>
          </a:p>
          <a:p>
            <a:endParaRPr lang="uk-UA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230BAB1-A536-F7D5-C08F-891569C59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017" y="5258412"/>
            <a:ext cx="9730059" cy="1048603"/>
          </a:xfrm>
          <a:prstGeom prst="rect">
            <a:avLst/>
          </a:prstGeom>
        </p:spPr>
      </p:pic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29CE74-D5F8-49DB-AD10-ED1D1323418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ПОРЯДОК ПРИЙОМУ ЗАЯВ ТА ДОКУМЕНТІВ НА ВСТУП</a:t>
            </a:r>
          </a:p>
        </p:txBody>
      </p:sp>
    </p:spTree>
    <p:extLst>
      <p:ext uri="{BB962C8B-B14F-4D97-AF65-F5344CB8AC3E}">
        <p14:creationId xmlns:p14="http://schemas.microsoft.com/office/powerpoint/2010/main" val="116024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B7EB7138-8D8F-F410-8228-0EA6A6B014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0607684"/>
              </p:ext>
            </p:extLst>
          </p:nvPr>
        </p:nvGraphicFramePr>
        <p:xfrm>
          <a:off x="72053" y="771572"/>
          <a:ext cx="12047894" cy="5710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A1A0319A-7D77-49B5-8ED4-47A42CD9D9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СТРУКТУРА</a:t>
            </a:r>
            <a:r>
              <a:rPr lang="uk-UA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МОТИВАЦІЙНОГО</a:t>
            </a:r>
            <a:r>
              <a:rPr lang="uk-UA" altLang="en-US" sz="24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ЛИСТА</a:t>
            </a:r>
            <a:endParaRPr lang="ru-RU" altLang="en-US" sz="28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32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A752C50-F465-705A-D377-6539E65DB571}"/>
              </a:ext>
            </a:extLst>
          </p:cNvPr>
          <p:cNvSpPr txBox="1"/>
          <p:nvPr/>
        </p:nvSpPr>
        <p:spPr>
          <a:xfrm>
            <a:off x="141005" y="1038438"/>
            <a:ext cx="4828951" cy="2906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Реєстрація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електронного кабінету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вступника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 сайті 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https://vstup.edbo.gov.ua</a:t>
            </a:r>
            <a:endParaRPr kumimoji="0" lang="uk-UA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374E84-1529-49D1-8404-6C1FB30E9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995" y="1038438"/>
            <a:ext cx="7306000" cy="50544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F98E96-80EB-8A51-BDF1-4DE4C5AD755A}"/>
              </a:ext>
            </a:extLst>
          </p:cNvPr>
          <p:cNvSpPr txBox="1"/>
          <p:nvPr/>
        </p:nvSpPr>
        <p:spPr>
          <a:xfrm>
            <a:off x="655534" y="4295089"/>
            <a:ext cx="3799892" cy="1797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розпочинається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Calibri" panose="020F0502020204030204" pitchFamily="34" charset="0"/>
                <a:cs typeface="+mn-cs"/>
              </a:rPr>
              <a:t>01 серпня</a:t>
            </a:r>
            <a:endParaRPr kumimoji="0" lang="uk-UA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A06E8D1C-86EA-41EA-88AA-90DA546AC3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СТРОКИ</a:t>
            </a:r>
            <a:r>
              <a:rPr lang="uk-UA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ПРИЙОМУ</a:t>
            </a:r>
            <a:r>
              <a:rPr lang="uk-UA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ЗАЯВ</a:t>
            </a:r>
            <a:r>
              <a:rPr lang="uk-UA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ТА</a:t>
            </a:r>
            <a:r>
              <a:rPr lang="uk-UA" altLang="en-US" sz="28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ДОКУМЕНТІВ</a:t>
            </a:r>
          </a:p>
        </p:txBody>
      </p:sp>
    </p:spTree>
    <p:extLst>
      <p:ext uri="{BB962C8B-B14F-4D97-AF65-F5344CB8AC3E}">
        <p14:creationId xmlns:p14="http://schemas.microsoft.com/office/powerpoint/2010/main" val="3628066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C2E9F9F7-6D83-20DD-EE6F-67FA133C1F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299684"/>
              </p:ext>
            </p:extLst>
          </p:nvPr>
        </p:nvGraphicFramePr>
        <p:xfrm>
          <a:off x="726965" y="866274"/>
          <a:ext cx="11097173" cy="54609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8357869E-FAF1-4EFB-9226-628AF026D5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ОСНОВНІ</a:t>
            </a:r>
            <a:r>
              <a:rPr lang="uk-UA" alt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СТРОКИ</a:t>
            </a:r>
            <a:r>
              <a:rPr lang="uk-UA" alt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ПРОВЕДЕННЯ</a:t>
            </a:r>
            <a:r>
              <a:rPr lang="uk-UA" alt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ВСТУПНОЇ</a:t>
            </a:r>
            <a:r>
              <a:rPr lang="uk-UA" alt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КАМПАНІЇ</a:t>
            </a:r>
          </a:p>
        </p:txBody>
      </p:sp>
    </p:spTree>
    <p:extLst>
      <p:ext uri="{BB962C8B-B14F-4D97-AF65-F5344CB8AC3E}">
        <p14:creationId xmlns:p14="http://schemas.microsoft.com/office/powerpoint/2010/main" val="916506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ПРИЙМАЛЬНА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КОМІСІЯ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0545" y="1322178"/>
            <a:ext cx="10050909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>
                <a:solidFill>
                  <a:srgbClr val="0D0D0D"/>
                </a:solidFill>
                <a:latin typeface="Arial" panose="020B0604020202020204" pitchFamily="34" charset="0"/>
              </a:rPr>
              <a:t>м. </a:t>
            </a:r>
            <a:r>
              <a:rPr lang="uk-UA" sz="3500" dirty="0">
                <a:solidFill>
                  <a:srgbClr val="0D0D0D"/>
                </a:solidFill>
                <a:latin typeface="Arial" panose="020B0604020202020204" pitchFamily="34" charset="0"/>
              </a:rPr>
              <a:t>Дніпро</a:t>
            </a:r>
            <a:r>
              <a:rPr lang="ru-RU" sz="3500" dirty="0">
                <a:solidFill>
                  <a:srgbClr val="0D0D0D"/>
                </a:solidFill>
                <a:latin typeface="Arial" panose="020B0604020202020204" pitchFamily="34" charset="0"/>
              </a:rPr>
              <a:t>, 49005</a:t>
            </a:r>
          </a:p>
          <a:p>
            <a:pPr algn="ctr"/>
            <a:endParaRPr lang="ru-RU" sz="15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/>
            <a:r>
              <a:rPr lang="uk-UA" sz="3500" dirty="0" err="1">
                <a:solidFill>
                  <a:srgbClr val="0D0D0D"/>
                </a:solidFill>
                <a:latin typeface="Arial" panose="020B0604020202020204" pitchFamily="34" charset="0"/>
              </a:rPr>
              <a:t>просп</a:t>
            </a:r>
            <a:r>
              <a:rPr lang="uk-UA" sz="3500" dirty="0">
                <a:solidFill>
                  <a:srgbClr val="0D0D0D"/>
                </a:solidFill>
                <a:latin typeface="Arial" panose="020B0604020202020204" pitchFamily="34" charset="0"/>
              </a:rPr>
              <a:t>.</a:t>
            </a:r>
            <a:r>
              <a:rPr lang="uk-UA" b="1" dirty="0"/>
              <a:t> </a:t>
            </a:r>
            <a:r>
              <a:rPr lang="uk-UA" sz="3500" dirty="0">
                <a:solidFill>
                  <a:srgbClr val="0D0D0D"/>
                </a:solidFill>
                <a:latin typeface="Arial" panose="020B0604020202020204" pitchFamily="34" charset="0"/>
              </a:rPr>
              <a:t>Дмитра Яворницького, 19</a:t>
            </a:r>
            <a:endParaRPr lang="ru-RU" sz="35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/>
            <a:br>
              <a:rPr lang="ru-RU" sz="3500" dirty="0"/>
            </a:br>
            <a:r>
              <a:rPr lang="uk-UA" sz="3500" dirty="0">
                <a:solidFill>
                  <a:srgbClr val="0D0D0D"/>
                </a:solidFill>
                <a:latin typeface="Arial" panose="020B0604020202020204" pitchFamily="34" charset="0"/>
              </a:rPr>
              <a:t>(067) 447-51-52</a:t>
            </a:r>
          </a:p>
          <a:p>
            <a:pPr algn="ctr"/>
            <a:r>
              <a:rPr lang="uk-UA" sz="3500" dirty="0">
                <a:solidFill>
                  <a:srgbClr val="0D0D0D"/>
                </a:solidFill>
                <a:latin typeface="Arial" panose="020B0604020202020204" pitchFamily="34" charset="0"/>
              </a:rPr>
              <a:t>(099) 271-40-80</a:t>
            </a:r>
            <a:endParaRPr lang="ru-RU" sz="35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/>
            <a:endParaRPr lang="uk-UA" sz="1500" dirty="0">
              <a:hlinkClick r:id="rId2"/>
            </a:endParaRPr>
          </a:p>
          <a:p>
            <a:pPr algn="ctr"/>
            <a:r>
              <a:rPr lang="en-US" sz="3600" dirty="0">
                <a:hlinkClick r:id="rId2"/>
              </a:rPr>
              <a:t>pk@nmu.one</a:t>
            </a:r>
            <a:endParaRPr lang="uk-UA" sz="3600" dirty="0"/>
          </a:p>
          <a:p>
            <a:pPr algn="ctr"/>
            <a:endParaRPr lang="ru-RU" sz="1500" dirty="0">
              <a:solidFill>
                <a:srgbClr val="0D0D0D"/>
              </a:solidFill>
              <a:latin typeface="Arial" panose="020B0604020202020204" pitchFamily="34" charset="0"/>
            </a:endParaRPr>
          </a:p>
          <a:p>
            <a:pPr algn="ctr"/>
            <a:r>
              <a:rPr lang="en-US" sz="3500" dirty="0"/>
              <a:t>https://www.nmu.org.ua/ua/</a:t>
            </a:r>
            <a:endParaRPr lang="ru-RU" sz="3500" dirty="0"/>
          </a:p>
          <a:p>
            <a:pPr algn="ctr"/>
            <a:br>
              <a:rPr lang="ru-RU" dirty="0"/>
            </a:br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CD022D-11A5-45FF-923F-E08D1B6BDA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8188" y="4631325"/>
            <a:ext cx="1662139" cy="166213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3EB38-0804-40A2-822B-BAA1A818C5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36" y="3354193"/>
            <a:ext cx="288000" cy="28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EE9BED0-0904-4702-A4FC-8228273D2C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0" y="3354193"/>
            <a:ext cx="288000" cy="2880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2A4537-ECC9-48D1-8DCB-CD97F5742D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52" y="3354193"/>
            <a:ext cx="288000" cy="28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B53BBC0-7362-45F0-B5E5-EDCC42EE56D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08" y="3354193"/>
            <a:ext cx="288000" cy="288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D6C277B-E175-4215-8F89-5B65192261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36" y="3884418"/>
            <a:ext cx="288000" cy="288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CD9F928-9835-400C-9E49-B0622425B7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0" y="3884418"/>
            <a:ext cx="288000" cy="288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7817D8A-66D3-4EA8-9819-0B738FFD8C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52" y="3884418"/>
            <a:ext cx="288000" cy="288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6666D04-A8C5-4F5E-935C-E7FBE00694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108" y="3884418"/>
            <a:ext cx="288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0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926C16-C54D-7B05-07F1-21DCFB7AC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468" y="1804920"/>
            <a:ext cx="10152299" cy="45119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783" y="211427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  <a:latin typeface="Arial" panose="020B0604020202020204" pitchFamily="34" charset="0"/>
              </a:rPr>
              <a:t>Загальні ЄВІ</a:t>
            </a:r>
            <a:endParaRPr lang="uk-UA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EBB7B66-598A-0B46-7568-3C6E7BDBD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68" y="801025"/>
            <a:ext cx="9769744" cy="1177639"/>
          </a:xfrm>
          <a:prstGeom prst="rect">
            <a:avLst/>
          </a:prstGeom>
        </p:spPr>
      </p:pic>
      <p:sp>
        <p:nvSpPr>
          <p:cNvPr id="8" name="Місце для тексту 8">
            <a:extLst>
              <a:ext uri="{FF2B5EF4-FFF2-40B4-BE49-F238E27FC236}">
                <a16:creationId xmlns:a16="http://schemas.microsoft.com/office/drawing/2014/main" id="{3F973C52-CD6A-8270-C45C-120476EB79C8}"/>
              </a:ext>
            </a:extLst>
          </p:cNvPr>
          <p:cNvSpPr txBox="1">
            <a:spLocks/>
          </p:cNvSpPr>
          <p:nvPr/>
        </p:nvSpPr>
        <p:spPr>
          <a:xfrm>
            <a:off x="236783" y="426232"/>
            <a:ext cx="11817327" cy="9636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cap="all" dirty="0">
                <a:solidFill>
                  <a:srgbClr val="0070C0"/>
                </a:solidFill>
              </a:rPr>
              <a:t>https://www.nmu.org.ua/ua/content/study/admission/</a:t>
            </a:r>
            <a:endParaRPr lang="uk-UA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864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83" y="211427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  <a:latin typeface="Arial" panose="020B0604020202020204" pitchFamily="34" charset="0"/>
              </a:rPr>
              <a:t>Загальні ЄВІ</a:t>
            </a:r>
            <a:endParaRPr lang="uk-UA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8F89029-F7E3-4334-9F47-5EF4C7AC0BE4}"/>
              </a:ext>
            </a:extLst>
          </p:cNvPr>
          <p:cNvSpPr/>
          <p:nvPr/>
        </p:nvSpPr>
        <p:spPr>
          <a:xfrm>
            <a:off x="615581" y="229142"/>
            <a:ext cx="11253445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500" b="1" cap="all" dirty="0">
                <a:solidFill>
                  <a:srgbClr val="0070C0"/>
                </a:solidFill>
              </a:rPr>
              <a:t>ЄДИНИЙ ВСТУПНИЙ ІСПИТ Та</a:t>
            </a:r>
          </a:p>
          <a:p>
            <a:pPr algn="ctr">
              <a:lnSpc>
                <a:spcPct val="150000"/>
              </a:lnSpc>
            </a:pPr>
            <a:r>
              <a:rPr lang="ru-RU" sz="3500" b="1" cap="all" dirty="0">
                <a:solidFill>
                  <a:srgbClr val="0070C0"/>
                </a:solidFill>
              </a:rPr>
              <a:t> </a:t>
            </a:r>
            <a:r>
              <a:rPr lang="uk-UA" sz="3500" b="1" cap="all" dirty="0">
                <a:solidFill>
                  <a:srgbClr val="0070C0"/>
                </a:solidFill>
              </a:rPr>
              <a:t>Є</a:t>
            </a:r>
            <a:r>
              <a:rPr lang="ru-RU" sz="3500" b="1" cap="all" dirty="0">
                <a:solidFill>
                  <a:srgbClr val="0070C0"/>
                </a:solidFill>
              </a:rPr>
              <a:t>ДИНЕ ФАХОВЕ ВСТУПНЕ ВИПРОБУВАННЯ </a:t>
            </a:r>
            <a:r>
              <a:rPr lang="uk-UA" sz="3500" b="1" cap="all" dirty="0">
                <a:solidFill>
                  <a:srgbClr val="0070C0"/>
                </a:solidFill>
              </a:rPr>
              <a:t>скасовано</a:t>
            </a:r>
            <a:endParaRPr lang="ru-RU" sz="1400" b="1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15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ілка: униз 1">
            <a:extLst>
              <a:ext uri="{FF2B5EF4-FFF2-40B4-BE49-F238E27FC236}">
                <a16:creationId xmlns:a16="http://schemas.microsoft.com/office/drawing/2014/main" id="{AE6FF1D2-AA71-C912-84C6-6931BE8C26BB}"/>
              </a:ext>
            </a:extLst>
          </p:cNvPr>
          <p:cNvSpPr/>
          <p:nvPr/>
        </p:nvSpPr>
        <p:spPr>
          <a:xfrm>
            <a:off x="4893564" y="2952863"/>
            <a:ext cx="2404872" cy="92908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D73345-E1D6-272D-2D84-E584D4B396F5}"/>
              </a:ext>
            </a:extLst>
          </p:cNvPr>
          <p:cNvSpPr txBox="1"/>
          <p:nvPr/>
        </p:nvSpPr>
        <p:spPr>
          <a:xfrm>
            <a:off x="615581" y="3994275"/>
            <a:ext cx="109515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500" b="1" cap="all" dirty="0">
                <a:solidFill>
                  <a:srgbClr val="0070C0"/>
                </a:solidFill>
              </a:rPr>
              <a:t>магістерський комплексний тест (МКТ)</a:t>
            </a:r>
          </a:p>
          <a:p>
            <a:pPr algn="ctr"/>
            <a:endParaRPr lang="uk-UA" sz="1500" b="1" cap="all" dirty="0">
              <a:solidFill>
                <a:srgbClr val="0070C0"/>
              </a:solidFill>
            </a:endParaRPr>
          </a:p>
          <a:p>
            <a:pPr algn="ctr"/>
            <a:r>
              <a:rPr lang="uk-UA" sz="3500" b="1" cap="all" dirty="0">
                <a:solidFill>
                  <a:srgbClr val="0070C0"/>
                </a:solidFill>
              </a:rPr>
              <a:t>магістерський тест навчальної компетентності (МТНК) </a:t>
            </a:r>
          </a:p>
        </p:txBody>
      </p:sp>
    </p:spTree>
    <p:extLst>
      <p:ext uri="{BB962C8B-B14F-4D97-AF65-F5344CB8AC3E}">
        <p14:creationId xmlns:p14="http://schemas.microsoft.com/office/powerpoint/2010/main" val="43263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83" y="211427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  <a:latin typeface="Arial" panose="020B0604020202020204" pitchFamily="34" charset="0"/>
              </a:rPr>
              <a:t>Загальні ЄВІ</a:t>
            </a:r>
            <a:endParaRPr lang="uk-U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21C44F8-FF3E-34BD-8B7B-251028D98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4" y="1079359"/>
            <a:ext cx="10861965" cy="5358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200D3F68-8560-4D96-BB02-34DB9E539B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800" b="1" cap="all" dirty="0">
                <a:solidFill>
                  <a:srgbClr val="0070C0"/>
                </a:solidFill>
              </a:rPr>
              <a:t>https://testportal.gov.ua/vstupni-do-magistratury/</a:t>
            </a:r>
            <a:endParaRPr lang="uk-UA" sz="2800" b="1" cap="all" dirty="0">
              <a:solidFill>
                <a:srgbClr val="0070C0"/>
              </a:solidFill>
            </a:endParaRP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43FD8F0-2A09-4472-AE85-A0AAEBF255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2484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176009" y="220889"/>
            <a:ext cx="11817327" cy="163845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uk-UA" sz="2600" b="0" dirty="0"/>
              <a:t>Відповідно</a:t>
            </a:r>
            <a:r>
              <a:rPr lang="ru-RU" sz="2600" b="0" dirty="0"/>
              <a:t> до </a:t>
            </a:r>
            <a:r>
              <a:rPr lang="uk-UA" sz="2600" b="0" i="0" u="sng" dirty="0">
                <a:solidFill>
                  <a:srgbClr val="23527C"/>
                </a:solidFill>
                <a:effectLst/>
                <a:latin typeface="Arial" panose="020B0604020202020204" pitchFamily="34" charset="0"/>
                <a:hlinkClick r:id="rId2"/>
              </a:rPr>
              <a:t>Порядку прийому на навчання для здобуття вищої освіти в 2022 році</a:t>
            </a:r>
            <a:r>
              <a:rPr lang="uk-UA" sz="2600" b="0" i="0" dirty="0">
                <a:solidFill>
                  <a:srgbClr val="23527C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b="0" dirty="0"/>
              <a:t>іспити </a:t>
            </a:r>
            <a:r>
              <a:rPr lang="ru-RU" b="0" dirty="0"/>
              <a:t>за </a:t>
            </a:r>
            <a:r>
              <a:rPr lang="uk-UA" b="0" dirty="0"/>
              <a:t>технологією</a:t>
            </a:r>
            <a:r>
              <a:rPr lang="ru-RU" b="0" dirty="0"/>
              <a:t> зовнішнього незалежного оцінювання  складатимуть вступники в магістратуру спеціальностей:</a:t>
            </a:r>
            <a:endParaRPr lang="uk-UA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783" y="2114274"/>
            <a:ext cx="1632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FFFFFF"/>
                </a:solidFill>
                <a:latin typeface="Arial" panose="020B0604020202020204" pitchFamily="34" charset="0"/>
              </a:rPr>
              <a:t>Загальні ЄВІ</a:t>
            </a:r>
            <a:endParaRPr lang="uk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F4DBEE3-E121-4BB7-9E06-5D2EC63C1D52}"/>
              </a:ext>
            </a:extLst>
          </p:cNvPr>
          <p:cNvSpPr/>
          <p:nvPr/>
        </p:nvSpPr>
        <p:spPr>
          <a:xfrm>
            <a:off x="772061" y="1620353"/>
            <a:ext cx="1082842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900" b="1" dirty="0">
                <a:latin typeface="+mj-lt"/>
                <a:cs typeface="Times New Roman" panose="02020603050405020304" pitchFamily="18" charset="0"/>
              </a:rPr>
              <a:t>051 </a:t>
            </a:r>
            <a:r>
              <a:rPr lang="uk-UA" sz="2900" b="1" dirty="0">
                <a:latin typeface="+mj-lt"/>
                <a:cs typeface="Times New Roman" panose="02020603050405020304" pitchFamily="18" charset="0"/>
              </a:rPr>
              <a:t>Економіка</a:t>
            </a:r>
          </a:p>
          <a:p>
            <a:r>
              <a:rPr lang="ru-RU" sz="2900" b="1" dirty="0">
                <a:latin typeface="+mj-lt"/>
                <a:cs typeface="Times New Roman" panose="02020603050405020304" pitchFamily="18" charset="0"/>
              </a:rPr>
              <a:t>052 </a:t>
            </a:r>
            <a:r>
              <a:rPr lang="uk-UA" sz="2900" b="1" dirty="0">
                <a:latin typeface="+mj-lt"/>
                <a:cs typeface="Times New Roman" panose="02020603050405020304" pitchFamily="18" charset="0"/>
              </a:rPr>
              <a:t>Політологія</a:t>
            </a:r>
          </a:p>
          <a:p>
            <a:r>
              <a:rPr lang="ru-RU" sz="2900" b="1" dirty="0">
                <a:latin typeface="+mj-lt"/>
                <a:cs typeface="Times New Roman" panose="02020603050405020304" pitchFamily="18" charset="0"/>
              </a:rPr>
              <a:t>071 Облік і оподаткування </a:t>
            </a:r>
          </a:p>
          <a:p>
            <a:r>
              <a:rPr lang="ru-RU" sz="2900" b="1" dirty="0">
                <a:latin typeface="+mj-lt"/>
                <a:cs typeface="Times New Roman" panose="02020603050405020304" pitchFamily="18" charset="0"/>
              </a:rPr>
              <a:t>072 Фінанси, банківська справа та страхування</a:t>
            </a:r>
            <a:br>
              <a:rPr lang="ru-RU" sz="2900" b="1" dirty="0">
                <a:latin typeface="+mj-lt"/>
                <a:cs typeface="Times New Roman" panose="02020603050405020304" pitchFamily="18" charset="0"/>
              </a:rPr>
            </a:br>
            <a:r>
              <a:rPr lang="ru-RU" sz="2900" b="1" dirty="0">
                <a:latin typeface="+mj-lt"/>
                <a:cs typeface="Times New Roman" panose="02020603050405020304" pitchFamily="18" charset="0"/>
              </a:rPr>
              <a:t>073 Менеджмент</a:t>
            </a:r>
            <a:br>
              <a:rPr lang="ru-RU" sz="2900" b="1" dirty="0">
                <a:latin typeface="+mj-lt"/>
                <a:cs typeface="Times New Roman" panose="02020603050405020304" pitchFamily="18" charset="0"/>
              </a:rPr>
            </a:br>
            <a:r>
              <a:rPr lang="ru-RU" sz="2900" b="1" dirty="0">
                <a:latin typeface="+mj-lt"/>
                <a:cs typeface="Times New Roman" panose="02020603050405020304" pitchFamily="18" charset="0"/>
              </a:rPr>
              <a:t>075 Маркетинг</a:t>
            </a:r>
            <a:br>
              <a:rPr lang="ru-RU" sz="2900" b="1" dirty="0">
                <a:latin typeface="+mj-lt"/>
                <a:cs typeface="Times New Roman" panose="02020603050405020304" pitchFamily="18" charset="0"/>
              </a:rPr>
            </a:br>
            <a:r>
              <a:rPr lang="ru-RU" sz="2900" b="1" dirty="0">
                <a:latin typeface="+mj-lt"/>
                <a:cs typeface="Times New Roman" panose="02020603050405020304" pitchFamily="18" charset="0"/>
              </a:rPr>
              <a:t>076 Підприємництво, торгівля та </a:t>
            </a:r>
            <a:r>
              <a:rPr lang="uk-UA" sz="2900" b="1" dirty="0">
                <a:latin typeface="+mj-lt"/>
                <a:cs typeface="Times New Roman" panose="02020603050405020304" pitchFamily="18" charset="0"/>
              </a:rPr>
              <a:t>біржова</a:t>
            </a:r>
            <a:r>
              <a:rPr lang="ru-RU" sz="29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2900" b="1" dirty="0">
                <a:latin typeface="+mj-lt"/>
                <a:cs typeface="Times New Roman" panose="02020603050405020304" pitchFamily="18" charset="0"/>
              </a:rPr>
              <a:t>діяльність</a:t>
            </a:r>
          </a:p>
          <a:p>
            <a:r>
              <a:rPr lang="ru-RU" sz="2900" b="1" dirty="0">
                <a:latin typeface="+mj-lt"/>
                <a:cs typeface="Times New Roman" panose="02020603050405020304" pitchFamily="18" charset="0"/>
              </a:rPr>
              <a:t>081 Право</a:t>
            </a:r>
            <a:endParaRPr lang="en-US" sz="2900" b="1" dirty="0">
              <a:latin typeface="+mj-lt"/>
              <a:cs typeface="Times New Roman" panose="02020603050405020304" pitchFamily="18" charset="0"/>
            </a:endParaRPr>
          </a:p>
          <a:p>
            <a:r>
              <a:rPr lang="ru-RU" sz="2900" b="1" dirty="0">
                <a:latin typeface="+mj-lt"/>
                <a:cs typeface="Times New Roman" panose="02020603050405020304" pitchFamily="18" charset="0"/>
              </a:rPr>
              <a:t>281 Публічне управління та </a:t>
            </a:r>
            <a:r>
              <a:rPr lang="uk-UA" sz="2900" b="1" dirty="0">
                <a:latin typeface="+mj-lt"/>
                <a:cs typeface="Times New Roman" panose="02020603050405020304" pitchFamily="18" charset="0"/>
              </a:rPr>
              <a:t>адміністрування</a:t>
            </a:r>
          </a:p>
          <a:p>
            <a:pPr marL="720725" indent="-720725"/>
            <a:r>
              <a:rPr lang="ru-RU" sz="2900" b="1" dirty="0">
                <a:latin typeface="+mj-lt"/>
                <a:cs typeface="Times New Roman" panose="02020603050405020304" pitchFamily="18" charset="0"/>
              </a:rPr>
              <a:t>291 </a:t>
            </a:r>
            <a:r>
              <a:rPr lang="uk-UA" sz="2900" b="1" dirty="0">
                <a:latin typeface="+mj-lt"/>
                <a:cs typeface="Times New Roman" panose="02020603050405020304" pitchFamily="18" charset="0"/>
              </a:rPr>
              <a:t>Міжнародні відносини, суспільні комунікації та регіональні студії</a:t>
            </a:r>
            <a:endParaRPr lang="ru-RU" sz="29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5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CFC08E38-D317-6FAD-FE9F-2B1AC0A5AA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4360268"/>
              </p:ext>
            </p:extLst>
          </p:nvPr>
        </p:nvGraphicFramePr>
        <p:xfrm>
          <a:off x="545944" y="918395"/>
          <a:ext cx="10789920" cy="4095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Знак &quot;плюс&quot; 7">
            <a:extLst>
              <a:ext uri="{FF2B5EF4-FFF2-40B4-BE49-F238E27FC236}">
                <a16:creationId xmlns:a16="http://schemas.microsoft.com/office/drawing/2014/main" id="{6EC5F5CE-DD7F-9A89-BB0F-E09CDEBB71A1}"/>
              </a:ext>
            </a:extLst>
          </p:cNvPr>
          <p:cNvSpPr/>
          <p:nvPr/>
        </p:nvSpPr>
        <p:spPr>
          <a:xfrm>
            <a:off x="5469708" y="4836160"/>
            <a:ext cx="942391" cy="840390"/>
          </a:xfrm>
          <a:prstGeom prst="mathPlu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700A5DA-2FF3-29DD-AA01-B593A5B9F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76550"/>
            <a:ext cx="12192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uk-UA" altLang="en-US" sz="3000" b="1" dirty="0">
                <a:solidFill>
                  <a:srgbClr val="002060"/>
                </a:solidFill>
                <a:latin typeface="Arial" panose="020B0604020202020204" pitchFamily="34" charset="0"/>
              </a:rPr>
              <a:t>МОТИВАЦІЙНИЙ ЛИСТ</a:t>
            </a:r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6BD84F0A-153A-4102-AD7C-CBE42D4667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КОНКУРСНІ</a:t>
            </a:r>
            <a:r>
              <a:rPr lang="uk-UA" alt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uk-UA" altLang="en-US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СКЛАДОВІ ВСТУПУ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8A987678-6E4C-472E-9CB0-F4821D2EC0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838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244B46-8001-B1B0-526B-37BE6D4E1708}"/>
              </a:ext>
            </a:extLst>
          </p:cNvPr>
          <p:cNvSpPr txBox="1"/>
          <p:nvPr/>
        </p:nvSpPr>
        <p:spPr>
          <a:xfrm>
            <a:off x="566781" y="1673026"/>
            <a:ext cx="11058438" cy="36944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01913" indent="-2601913">
              <a:lnSpc>
                <a:spcPct val="150000"/>
              </a:lnSpc>
            </a:pPr>
            <a:r>
              <a:rPr lang="uk-UA" sz="3200" b="1" cap="all" dirty="0">
                <a:solidFill>
                  <a:srgbClr val="0070C0"/>
                </a:solidFill>
              </a:rPr>
              <a:t>МКТ, МТНК </a:t>
            </a:r>
            <a:r>
              <a:rPr lang="uk-UA" sz="3200" b="0" i="0" dirty="0">
                <a:solidFill>
                  <a:srgbClr val="0D0D0D"/>
                </a:solidFill>
                <a:effectLst/>
              </a:rPr>
              <a:t>– </a:t>
            </a:r>
            <a:r>
              <a:rPr lang="uk-UA" sz="3200" b="1" i="0" dirty="0">
                <a:solidFill>
                  <a:srgbClr val="0D0D0D"/>
                </a:solidFill>
                <a:effectLst/>
              </a:rPr>
              <a:t>комп’ютерні онлайн-тести, що відбуватимуться в спеціальних тимчасових екзаменаційних центрах, створених у населених пунктах України, а також у деяких країнах Європи. </a:t>
            </a:r>
            <a:endParaRPr lang="uk-UA" sz="3200" b="1" dirty="0"/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C5A7D81-8FB1-48A2-9510-65F5783EFF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ВСТУП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МАГІСТРАТУРИ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8B97E505-7DAF-47A3-9003-E52999BC99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264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76C6D30-D27E-F539-91CE-A39B052A15C9}"/>
              </a:ext>
            </a:extLst>
          </p:cNvPr>
          <p:cNvSpPr txBox="1"/>
          <p:nvPr/>
        </p:nvSpPr>
        <p:spPr>
          <a:xfrm>
            <a:off x="661021" y="1114250"/>
            <a:ext cx="11028218" cy="49553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Тестові</a:t>
            </a:r>
            <a:r>
              <a:rPr lang="ru-RU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</a:t>
            </a:r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іноземних</a:t>
            </a:r>
            <a:r>
              <a:rPr lang="ru-RU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мов МКТ </a:t>
            </a:r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укладають</a:t>
            </a:r>
            <a:r>
              <a:rPr lang="ru-RU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відповідно до </a:t>
            </a:r>
          </a:p>
          <a:p>
            <a:pPr algn="ctr"/>
            <a:endParaRPr lang="ru-RU" sz="15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3500" dirty="0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ПРОГРАМИ</a:t>
            </a:r>
            <a:r>
              <a:rPr lang="ru-RU" sz="3500" dirty="0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3500" dirty="0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ЄДИНОГО</a:t>
            </a:r>
            <a:r>
              <a:rPr lang="ru-RU" sz="3500" dirty="0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uk-UA" sz="3500" dirty="0">
                <a:solidFill>
                  <a:srgbClr val="337AB7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ВСТУПНОГО ІСПИТУ</a:t>
            </a:r>
            <a:endParaRPr lang="uk-UA" sz="3500" dirty="0">
              <a:solidFill>
                <a:srgbClr val="337AB7"/>
              </a:solidFill>
              <a:latin typeface="Arial" panose="020B0604020202020204" pitchFamily="34" charset="0"/>
            </a:endParaRPr>
          </a:p>
          <a:p>
            <a:pPr algn="ctr"/>
            <a:endParaRPr lang="uk-UA" sz="1500" dirty="0">
              <a:solidFill>
                <a:srgbClr val="337AB7"/>
              </a:solidFill>
              <a:latin typeface="Arial" panose="020B0604020202020204" pitchFamily="34" charset="0"/>
            </a:endParaRPr>
          </a:p>
          <a:p>
            <a:pPr algn="ctr"/>
            <a:endParaRPr lang="uk-UA" sz="15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pPr algn="ctr"/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Тестові</a:t>
            </a:r>
            <a:r>
              <a:rPr lang="ru-RU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завдання</a:t>
            </a:r>
            <a:r>
              <a:rPr lang="ru-RU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з права </a:t>
            </a:r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укладають</a:t>
            </a:r>
            <a:r>
              <a:rPr lang="ru-RU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uk-UA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відповідно</a:t>
            </a:r>
            <a:r>
              <a:rPr lang="ru-RU" sz="3500" b="0" i="0" dirty="0">
                <a:solidFill>
                  <a:srgbClr val="0D0D0D"/>
                </a:solidFill>
                <a:effectLst/>
                <a:latin typeface="Arial" panose="020B0604020202020204" pitchFamily="34" charset="0"/>
              </a:rPr>
              <a:t> до</a:t>
            </a:r>
          </a:p>
          <a:p>
            <a:pPr algn="ctr"/>
            <a:endParaRPr lang="ru-RU" sz="1500" b="0" i="0" dirty="0">
              <a:solidFill>
                <a:srgbClr val="0D0D0D"/>
              </a:solidFill>
              <a:effectLst/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uk-UA" sz="3500" dirty="0">
                <a:solidFill>
                  <a:srgbClr val="337AB7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ПРОГРАМИ</a:t>
            </a:r>
            <a:r>
              <a:rPr lang="ru-RU" sz="3500" dirty="0">
                <a:solidFill>
                  <a:srgbClr val="337AB7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ПРЕДМЕТНОГО ТЕСТУ З ПРАВА ТА </a:t>
            </a:r>
            <a:r>
              <a:rPr lang="uk-UA" sz="3500" dirty="0">
                <a:solidFill>
                  <a:srgbClr val="337AB7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МІЖНАРОДНОГО</a:t>
            </a:r>
            <a:r>
              <a:rPr lang="ru-RU" sz="3500" dirty="0">
                <a:solidFill>
                  <a:srgbClr val="337AB7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ПРАВА</a:t>
            </a:r>
            <a:endParaRPr lang="ru-RU" sz="3500" dirty="0">
              <a:solidFill>
                <a:srgbClr val="337AB7"/>
              </a:solidFill>
              <a:latin typeface="Arial" panose="020B0604020202020204" pitchFamily="34" charset="0"/>
            </a:endParaRPr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3F6F03EA-CA79-4DD0-902C-DFC8E76495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ВСТУП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ДО</a:t>
            </a:r>
            <a:r>
              <a:rPr 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70C0"/>
                </a:solidFill>
                <a:cs typeface="Times New Roman" panose="02020603050405020304" pitchFamily="18" charset="0"/>
              </a:rPr>
              <a:t>МАГІСТРАТУРИ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786EB48-AB1E-43BA-9138-170C73C9D6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1926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DNU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35F8E"/>
      </a:accent2>
      <a:accent3>
        <a:srgbClr val="70AD47"/>
      </a:accent3>
      <a:accent4>
        <a:srgbClr val="093864"/>
      </a:accent4>
      <a:accent5>
        <a:srgbClr val="ED7D31"/>
      </a:accent5>
      <a:accent6>
        <a:srgbClr val="FFC000"/>
      </a:accent6>
      <a:hlink>
        <a:srgbClr val="5B9BD5"/>
      </a:hlink>
      <a:folHlink>
        <a:srgbClr val="70AD47"/>
      </a:folHlink>
    </a:clrScheme>
    <a:fontScheme name="DNUT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806</Words>
  <Application>Microsoft Office PowerPoint</Application>
  <PresentationFormat>Широкий екран</PresentationFormat>
  <Paragraphs>204</Paragraphs>
  <Slides>26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Тема Office</vt:lpstr>
      <vt:lpstr>ВСТУП ДО МАГІСТРАТУРИ 2022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Ащеулова Олександра Миколаївна</cp:lastModifiedBy>
  <cp:revision>154</cp:revision>
  <dcterms:created xsi:type="dcterms:W3CDTF">2018-01-06T22:34:48Z</dcterms:created>
  <dcterms:modified xsi:type="dcterms:W3CDTF">2022-06-02T10:06:47Z</dcterms:modified>
</cp:coreProperties>
</file>